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3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EDD9ED-74F9-4540-8938-94529D4B5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3AE7345-0B56-4A6E-87EE-DFB1C8B25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D77174-BEEE-417D-9A37-94F25827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8CAC-FAC3-407B-8BD5-47F2FBF32D8A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E335AD-85CE-4CA8-869D-4318ED48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256DAF-87E3-49AE-B947-151DC19A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B3A6-0D50-4BF0-BE99-155D5584B4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59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04DF7F-44D8-4350-86B5-EFC8C8ED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F5F0E1E-DEF9-4803-8D33-6E6105E93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A46C78-9F86-498E-9B21-CC0A631CC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8CAC-FAC3-407B-8BD5-47F2FBF32D8A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BFF0BF-CF6A-406F-8857-174526F53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0B6ABD-F022-4432-8D3D-8DCD47F93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B3A6-0D50-4BF0-BE99-155D5584B4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88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233130C-B4AF-4699-8C98-413AB9725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BD1515-0585-4FDD-8A3A-BF279AA0B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E2605D-181A-488A-87F3-A5DA0F85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8CAC-FAC3-407B-8BD5-47F2FBF32D8A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18203F-E7C8-4191-8F99-9BC5708F4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BDB603-3BB1-4D41-A57F-69D03F40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B3A6-0D50-4BF0-BE99-155D5584B4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193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055D76-885C-410F-A629-5ECAF4D4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A7178B-999C-44DB-AA20-B2DC3EC3A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4A8C85-24DD-4280-8A6F-7B0734D1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8CAC-FAC3-407B-8BD5-47F2FBF32D8A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5EFD52-ABD1-4F95-ADCB-33F0BA10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A9A508-158F-44E3-A74A-1EBDBEDF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B3A6-0D50-4BF0-BE99-155D5584B4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6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2B448F-0B8C-4A32-ACC7-D4D487C7D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9A5E6C8-655E-4746-A3E2-B7306063F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D8A412-6655-4F90-8DFB-A44D4381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8CAC-FAC3-407B-8BD5-47F2FBF32D8A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9D326F-1EF0-456C-8724-4D6C7664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24CD09-6CCA-4650-9154-A9AC8812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B3A6-0D50-4BF0-BE99-155D5584B4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06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46F51-2EA0-4EAE-913E-3D7D7D80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49EE45-8E4B-4D4D-B0EC-E34647A3E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BE094A5-4AFA-4AD2-A3DD-D8502078C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34BEBB-B159-4417-9417-0C25F8F0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8CAC-FAC3-407B-8BD5-47F2FBF32D8A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8F83DD-54C6-4FE5-BF3C-30FE787EF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747ECE-AE27-44D4-B176-8AC7A095B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B3A6-0D50-4BF0-BE99-155D5584B4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891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ECBADF-543F-47C2-A86F-7EF19870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5F3274-C786-400D-9567-2D5AD328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46821DD-4987-438F-BDE7-6C8733FDE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1BA795D-4980-42F4-8FEE-B55A3A4DEB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3D32C9B-CB2F-4D6C-B871-762D51FE5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8CDFA89-53ED-4C93-84E9-0CB3098C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8CAC-FAC3-407B-8BD5-47F2FBF32D8A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4BA19BC-1788-4C93-84EB-374D6895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D5C9A27-4E74-4A65-A816-A2A78019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B3A6-0D50-4BF0-BE99-155D5584B4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46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ACD366-BAD2-4299-8FF5-7D2232A4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AE4C556-2762-4246-AE3C-733C0616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8CAC-FAC3-407B-8BD5-47F2FBF32D8A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C26C7A7-885B-4689-B994-1E849A12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6EA601-BF26-46CD-91E0-9923E1C55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B3A6-0D50-4BF0-BE99-155D5584B4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55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41CDB9-8AB6-45A4-B821-042D1CC2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8CAC-FAC3-407B-8BD5-47F2FBF32D8A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2C51E40-23FD-4AA5-89C5-9DD96451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C63E62-3D5D-46D8-B6FB-BA9E56BE1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B3A6-0D50-4BF0-BE99-155D5584B4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74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E2F19-82AB-459D-9B5E-227153BB4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EE06E7-F0D3-4B40-A1CB-A478CD558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16E9F6B-1EBB-44D4-A5C7-A3EB80020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B2AB73-CB4C-41AF-A0DE-E36E89625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8CAC-FAC3-407B-8BD5-47F2FBF32D8A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7BFC259-03EA-446B-A7A9-3A381F26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A079AB-AC4A-40F2-8975-DAC373EB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B3A6-0D50-4BF0-BE99-155D5584B4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89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189CFC-C7EF-4BF7-8313-05665BDA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326769E-BDC8-41C9-8476-F5CB15D90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85A005-5A53-4696-84BC-3B75A09FE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EAD8728-B790-4431-ADB7-3BC2F683A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8CAC-FAC3-407B-8BD5-47F2FBF32D8A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E20F2AD-80E9-4B0F-A35C-776937402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04233F-561D-4F88-9233-F017C734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B3A6-0D50-4BF0-BE99-155D5584B4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40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28ABB3E-5D27-4E7B-BD5A-12FE30CD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3A916-1A75-44E3-AE49-8F3D61C6E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83322C-5256-4742-8C7D-A8A4BD3D0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68CAC-FAC3-407B-8BD5-47F2FBF32D8A}" type="datetimeFigureOut">
              <a:rPr kumimoji="1" lang="ja-JP" altLang="en-US" smtClean="0"/>
              <a:t>2021/7/13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24FDE5-B0B4-41E1-AC5B-56881AC62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834916-86C8-46FD-9551-DDAA132BA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EB3A6-0D50-4BF0-BE99-155D5584B4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60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C537DF7-E102-4E28-B8E7-7BFFBE24B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08" y="1346884"/>
            <a:ext cx="4019340" cy="226678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E349BF2-6148-4A77-9DA0-1F026DB97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53" y="1346884"/>
            <a:ext cx="4019340" cy="226678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32BA00A-998E-4DA0-A7EA-5B22DEBAC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705" y="4536996"/>
            <a:ext cx="4019339" cy="208503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6948B56-FDC5-4FDF-BF98-3FBF2CA72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53" y="4536995"/>
            <a:ext cx="4019339" cy="2268713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76F9268-C848-4E51-8530-E4367EB5E789}"/>
              </a:ext>
            </a:extLst>
          </p:cNvPr>
          <p:cNvSpPr txBox="1"/>
          <p:nvPr/>
        </p:nvSpPr>
        <p:spPr>
          <a:xfrm>
            <a:off x="1185704" y="313022"/>
            <a:ext cx="1060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ja-JP" sz="18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第２回「トライやる・ウィークで来所した　　　　</a:t>
            </a:r>
            <a:r>
              <a:rPr lang="ja-JP" altLang="en-US" sz="18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　　</a:t>
            </a:r>
            <a:r>
              <a:rPr lang="ja-JP" altLang="ja-JP" sz="18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第</a:t>
            </a:r>
            <a:r>
              <a:rPr lang="en-US" altLang="ja-JP" sz="18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3</a:t>
            </a:r>
            <a:r>
              <a:rPr lang="ja-JP" altLang="ja-JP" sz="18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回「さといもごはん</a:t>
            </a:r>
          </a:p>
          <a:p>
            <a:pPr indent="133350" algn="just"/>
            <a:r>
              <a:rPr lang="ja-JP" altLang="ja-JP" sz="18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中学生が考えた和のクリスマスメニュー」　　　　　　　　　　　れんこんハンバーグ」</a:t>
            </a:r>
          </a:p>
          <a:p>
            <a:pPr indent="400050" algn="just"/>
            <a:r>
              <a:rPr lang="ja-JP" altLang="ja-JP" sz="18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「はりはりづけ、手作りみそカツ」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6EBFBE0-B868-4EBA-B265-3D68A59BAE47}"/>
              </a:ext>
            </a:extLst>
          </p:cNvPr>
          <p:cNvSpPr txBox="1"/>
          <p:nvPr/>
        </p:nvSpPr>
        <p:spPr>
          <a:xfrm>
            <a:off x="1185704" y="3928905"/>
            <a:ext cx="1060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ja-JP" altLang="ja-JP" sz="18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第</a:t>
            </a:r>
            <a:r>
              <a:rPr lang="en-US" altLang="ja-JP" sz="18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4</a:t>
            </a:r>
            <a:r>
              <a:rPr lang="ja-JP" altLang="ja-JP" sz="18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回「寒い冬　だしで味わおう　　　　　　　　</a:t>
            </a:r>
            <a:r>
              <a:rPr lang="ja-JP" altLang="en-US" sz="18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　　　</a:t>
            </a:r>
            <a:r>
              <a:rPr lang="ja-JP" altLang="ja-JP" sz="18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第</a:t>
            </a:r>
            <a:r>
              <a:rPr lang="en-US" altLang="ja-JP" sz="18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5</a:t>
            </a:r>
            <a:r>
              <a:rPr lang="ja-JP" altLang="ja-JP" sz="18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回「魚料理　</a:t>
            </a:r>
          </a:p>
          <a:p>
            <a:pPr indent="1333500" algn="just"/>
            <a:r>
              <a:rPr lang="ja-JP" altLang="ja-JP" sz="18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はちぶせ鍋」　　　　　　　　　　　　</a:t>
            </a:r>
            <a:r>
              <a:rPr lang="ja-JP" altLang="en-US" sz="18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　　　　</a:t>
            </a:r>
            <a:r>
              <a:rPr lang="ja-JP" altLang="ja-JP" sz="1800" b="1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游明朝" panose="02020400000000000000" pitchFamily="18" charset="-128"/>
              </a:rPr>
              <a:t>いわしの手開きにチャレンジ」</a:t>
            </a:r>
          </a:p>
        </p:txBody>
      </p:sp>
    </p:spTree>
    <p:extLst>
      <p:ext uri="{BB962C8B-B14F-4D97-AF65-F5344CB8AC3E}">
        <p14:creationId xmlns:p14="http://schemas.microsoft.com/office/powerpoint/2010/main" val="3745938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56</Words>
  <Application>Microsoft Office PowerPoint</Application>
  <PresentationFormat>ワイド画面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游ゴシック Light</vt:lpstr>
      <vt:lpstr>游明朝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峯島 朋子</dc:creator>
  <cp:lastModifiedBy>峯島 朋子</cp:lastModifiedBy>
  <cp:revision>2</cp:revision>
  <dcterms:created xsi:type="dcterms:W3CDTF">2021-07-13T06:37:11Z</dcterms:created>
  <dcterms:modified xsi:type="dcterms:W3CDTF">2021-07-13T06:50:00Z</dcterms:modified>
</cp:coreProperties>
</file>