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4D7F6F9-E9F0-42CA-AB7B-1E39AFBD3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266CEF0-E5D6-43A4-AE0B-E9B085FE9F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0CB5E5A-65B5-4976-B7CB-766EB3A68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3A3BB-5B26-48FC-A9E9-BB9253D55735}" type="datetimeFigureOut">
              <a:rPr kumimoji="1" lang="ja-JP" altLang="en-US" smtClean="0"/>
              <a:t>2021/4/13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E3937C7-A0E2-40E5-AFF3-91788DA6F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792472C-66D9-4BE7-B3AC-A5D06D262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4A65-610D-42B0-BE97-63E2EA105A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2266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A092C3C-EC28-4A6F-BDAD-0B8BE0742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1F17311-0964-42B6-9174-A180522DA8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57897FA-ACEE-4B55-A941-16388C162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3A3BB-5B26-48FC-A9E9-BB9253D55735}" type="datetimeFigureOut">
              <a:rPr kumimoji="1" lang="ja-JP" altLang="en-US" smtClean="0"/>
              <a:t>2021/4/13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9757256-05F7-4A4F-98B7-AB8B05F3F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6D2CA63-C79B-428D-A1D0-B101D4B67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4A65-610D-42B0-BE97-63E2EA105A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6784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BC84349-751A-47B7-8493-1F6EC3CB40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51CDE25-8A5D-459E-BB74-8C12CAC2BA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CBB17AC-957C-4F8F-AA64-240BD1DF0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3A3BB-5B26-48FC-A9E9-BB9253D55735}" type="datetimeFigureOut">
              <a:rPr kumimoji="1" lang="ja-JP" altLang="en-US" smtClean="0"/>
              <a:t>2021/4/13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ACC7B52-6DB5-40CA-A49C-73ECD8E60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A05CF0C-B7B6-4134-BDB8-C99FBCF53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4A65-610D-42B0-BE97-63E2EA105A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8527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4CA952-AA63-4B12-BB5A-402E6756F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0FA9C23-8197-4240-BB4C-DD9E4D13D3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4EA1512-760D-47C8-8AAC-744B70878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3A3BB-5B26-48FC-A9E9-BB9253D55735}" type="datetimeFigureOut">
              <a:rPr kumimoji="1" lang="ja-JP" altLang="en-US" smtClean="0"/>
              <a:t>2021/4/13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93EBD58-C4C5-41CF-ACE4-CBC88C6F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1049856-A4E2-4E2F-A969-75A90EE52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4A65-610D-42B0-BE97-63E2EA105A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3058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E770B3-EA5F-47EE-9EDD-E82E5C1FE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7F219CC-DF01-4CDA-8E18-245207E00F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D85EFAF-B715-4DE8-821F-42BCC0423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3A3BB-5B26-48FC-A9E9-BB9253D55735}" type="datetimeFigureOut">
              <a:rPr kumimoji="1" lang="ja-JP" altLang="en-US" smtClean="0"/>
              <a:t>2021/4/13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FCE2C9-FA23-4D67-B5CD-F8D7E4EFF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5E28CF9-F474-40FB-ACB6-33C395D01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4A65-610D-42B0-BE97-63E2EA105A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6311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09A276-9F90-473E-97AB-51F9ACF62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4E453EC-4D2C-451F-AB68-96459592E0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8039F3D-6588-4BC5-8610-7EFC0030D5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9D41A39-E86F-433A-ADD6-4F4BBD871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3A3BB-5B26-48FC-A9E9-BB9253D55735}" type="datetimeFigureOut">
              <a:rPr kumimoji="1" lang="ja-JP" altLang="en-US" smtClean="0"/>
              <a:t>2021/4/13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3FE055A-6E42-4452-9333-3C75161E4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BD7382-9BDD-4ACE-9D46-8E70A4737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4A65-610D-42B0-BE97-63E2EA105A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7514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A8AB72-7637-466D-B9A5-A248606AC4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CAA490A-2125-40B6-8DC1-43B614579A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6C15ED2-7198-481B-8840-F3285A12FB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2139765-AEAF-4454-9B33-3C7248522A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4E4CBC9-67DB-476F-AF53-0864E43875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EA179B8-3B99-42EC-AEA2-2607473A7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3A3BB-5B26-48FC-A9E9-BB9253D55735}" type="datetimeFigureOut">
              <a:rPr kumimoji="1" lang="ja-JP" altLang="en-US" smtClean="0"/>
              <a:t>2021/4/13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7E9E6AA-6701-4E1E-BECE-16C688367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5F0C43B-4838-4522-B270-AA8DAA21F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4A65-610D-42B0-BE97-63E2EA105A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9861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18AA603-6CCE-4C94-BA1E-B3C083FCB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CE33CE4-E96C-4076-85F9-97B774369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3A3BB-5B26-48FC-A9E9-BB9253D55735}" type="datetimeFigureOut">
              <a:rPr kumimoji="1" lang="ja-JP" altLang="en-US" smtClean="0"/>
              <a:t>2021/4/13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452DEA2-12CF-4F9B-9988-0F4375048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CDBBD87-E188-4DC1-97DB-453E2CE55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4A65-610D-42B0-BE97-63E2EA105A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5575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AD81FF0-1736-4C29-BBCF-83D6A0E95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3A3BB-5B26-48FC-A9E9-BB9253D55735}" type="datetimeFigureOut">
              <a:rPr kumimoji="1" lang="ja-JP" altLang="en-US" smtClean="0"/>
              <a:t>2021/4/13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02B73F0-BE67-4E2D-B20B-85F99C6C9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DCFFDC5-2282-4A76-8E17-68D998C9E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4A65-610D-42B0-BE97-63E2EA105A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3332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36151F-A418-4E8C-A85A-A55E32902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227801E-79D7-4425-9FB2-659A1A3EAE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85555D7-0C9F-4627-BEB6-BD35A31B64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2D69FFB-37BE-409F-B463-7BA2D88E5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3A3BB-5B26-48FC-A9E9-BB9253D55735}" type="datetimeFigureOut">
              <a:rPr kumimoji="1" lang="ja-JP" altLang="en-US" smtClean="0"/>
              <a:t>2021/4/13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2217A89-8C7A-47E0-8879-2C134F133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3514CE-66C8-4C9E-983E-A4A0E24FB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4A65-610D-42B0-BE97-63E2EA105A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1940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520B8B-29BC-4BBB-B553-A4AAC63E8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F79F25E-6EEB-4778-8510-A5A425B637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2B5A34A-D420-4303-A943-F1C0BECC9D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22A9A81-F461-405A-9F5E-C958F3812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3A3BB-5B26-48FC-A9E9-BB9253D55735}" type="datetimeFigureOut">
              <a:rPr kumimoji="1" lang="ja-JP" altLang="en-US" smtClean="0"/>
              <a:t>2021/4/13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DE3275A-81B2-4240-94AD-516A965A7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1EF692A-E1EE-4529-853F-EEEE5290A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4A65-610D-42B0-BE97-63E2EA105A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9741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F816691-75AE-42A3-988D-31C1AD331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C219F82-C6B7-46C8-A907-6849D5B51A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B18ED42-994F-4EC9-BE2D-AEE314B941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3A3BB-5B26-48FC-A9E9-BB9253D55735}" type="datetimeFigureOut">
              <a:rPr kumimoji="1" lang="ja-JP" altLang="en-US" smtClean="0"/>
              <a:t>2021/4/13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FA9A8CF-DEF4-489B-ABF9-17B16280B0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955164A-16D2-4AAF-ADDA-4211FB010D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E4A65-610D-42B0-BE97-63E2EA105A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2474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47s.jp/pages/0000644/35000" TargetMode="External"/><Relationship Id="rId13" Type="http://schemas.openxmlformats.org/officeDocument/2006/relationships/hyperlink" Target="http://47s.jp/pages/0000644/42000" TargetMode="External"/><Relationship Id="rId18" Type="http://schemas.openxmlformats.org/officeDocument/2006/relationships/hyperlink" Target="http://47s.jp/pages/0000644/26000" TargetMode="External"/><Relationship Id="rId3" Type="http://schemas.openxmlformats.org/officeDocument/2006/relationships/hyperlink" Target="http://47s.jp/pages/0000644/43000" TargetMode="External"/><Relationship Id="rId7" Type="http://schemas.openxmlformats.org/officeDocument/2006/relationships/hyperlink" Target="http://47s.jp/pages/0000644/40000" TargetMode="External"/><Relationship Id="rId12" Type="http://schemas.openxmlformats.org/officeDocument/2006/relationships/hyperlink" Target="http://47s.jp/pages/0000644/32000" TargetMode="External"/><Relationship Id="rId17" Type="http://schemas.openxmlformats.org/officeDocument/2006/relationships/hyperlink" Target="http://47s.jp/pages/0000644/38000" TargetMode="External"/><Relationship Id="rId2" Type="http://schemas.openxmlformats.org/officeDocument/2006/relationships/hyperlink" Target="http://47s.jp/pages/0000644/08000" TargetMode="External"/><Relationship Id="rId16" Type="http://schemas.openxmlformats.org/officeDocument/2006/relationships/hyperlink" Target="http://47s.jp/pages/0000644/39000" TargetMode="External"/><Relationship Id="rId20" Type="http://schemas.openxmlformats.org/officeDocument/2006/relationships/hyperlink" Target="http://47s.jp/pages/0000644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47s.jp/pages/0000644/44000" TargetMode="External"/><Relationship Id="rId11" Type="http://schemas.openxmlformats.org/officeDocument/2006/relationships/hyperlink" Target="http://47s.jp/pages/0000644/45000" TargetMode="External"/><Relationship Id="rId5" Type="http://schemas.openxmlformats.org/officeDocument/2006/relationships/hyperlink" Target="http://47s.jp/pages/0000644/24000" TargetMode="External"/><Relationship Id="rId15" Type="http://schemas.openxmlformats.org/officeDocument/2006/relationships/hyperlink" Target="http://47s.jp/pages/0000644/46000" TargetMode="External"/><Relationship Id="rId10" Type="http://schemas.openxmlformats.org/officeDocument/2006/relationships/hyperlink" Target="http://47s.jp/pages/0000644/04000" TargetMode="External"/><Relationship Id="rId19" Type="http://schemas.openxmlformats.org/officeDocument/2006/relationships/hyperlink" Target="http://47s.jp/pages/0000644/17000" TargetMode="External"/><Relationship Id="rId4" Type="http://schemas.openxmlformats.org/officeDocument/2006/relationships/hyperlink" Target="http://47s.jp/pages/0000644/12000" TargetMode="External"/><Relationship Id="rId9" Type="http://schemas.openxmlformats.org/officeDocument/2006/relationships/hyperlink" Target="http://47s.jp/pages/0000644/22000" TargetMode="External"/><Relationship Id="rId14" Type="http://schemas.openxmlformats.org/officeDocument/2006/relationships/hyperlink" Target="http://47s.jp/pages/0000644/3300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FAF6B075-AF7B-40FE-89A3-2322BE7FE5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0993580"/>
              </p:ext>
            </p:extLst>
          </p:nvPr>
        </p:nvGraphicFramePr>
        <p:xfrm>
          <a:off x="2434857" y="1254255"/>
          <a:ext cx="5964864" cy="4785029"/>
        </p:xfrm>
        <a:graphic>
          <a:graphicData uri="http://schemas.openxmlformats.org/drawingml/2006/table">
            <a:tbl>
              <a:tblPr/>
              <a:tblGrid>
                <a:gridCol w="1399244">
                  <a:extLst>
                    <a:ext uri="{9D8B030D-6E8A-4147-A177-3AD203B41FA5}">
                      <a16:colId xmlns:a16="http://schemas.microsoft.com/office/drawing/2014/main" val="2862046688"/>
                    </a:ext>
                  </a:extLst>
                </a:gridCol>
                <a:gridCol w="1099406">
                  <a:extLst>
                    <a:ext uri="{9D8B030D-6E8A-4147-A177-3AD203B41FA5}">
                      <a16:colId xmlns:a16="http://schemas.microsoft.com/office/drawing/2014/main" val="1812832658"/>
                    </a:ext>
                  </a:extLst>
                </a:gridCol>
                <a:gridCol w="299838">
                  <a:extLst>
                    <a:ext uri="{9D8B030D-6E8A-4147-A177-3AD203B41FA5}">
                      <a16:colId xmlns:a16="http://schemas.microsoft.com/office/drawing/2014/main" val="3395900708"/>
                    </a:ext>
                  </a:extLst>
                </a:gridCol>
                <a:gridCol w="1178088">
                  <a:extLst>
                    <a:ext uri="{9D8B030D-6E8A-4147-A177-3AD203B41FA5}">
                      <a16:colId xmlns:a16="http://schemas.microsoft.com/office/drawing/2014/main" val="1428938805"/>
                    </a:ext>
                  </a:extLst>
                </a:gridCol>
                <a:gridCol w="221156">
                  <a:extLst>
                    <a:ext uri="{9D8B030D-6E8A-4147-A177-3AD203B41FA5}">
                      <a16:colId xmlns:a16="http://schemas.microsoft.com/office/drawing/2014/main" val="49806212"/>
                    </a:ext>
                  </a:extLst>
                </a:gridCol>
                <a:gridCol w="703876">
                  <a:extLst>
                    <a:ext uri="{9D8B030D-6E8A-4147-A177-3AD203B41FA5}">
                      <a16:colId xmlns:a16="http://schemas.microsoft.com/office/drawing/2014/main" val="1467178697"/>
                    </a:ext>
                  </a:extLst>
                </a:gridCol>
                <a:gridCol w="695368">
                  <a:extLst>
                    <a:ext uri="{9D8B030D-6E8A-4147-A177-3AD203B41FA5}">
                      <a16:colId xmlns:a16="http://schemas.microsoft.com/office/drawing/2014/main" val="3551382235"/>
                    </a:ext>
                  </a:extLst>
                </a:gridCol>
                <a:gridCol w="367888">
                  <a:extLst>
                    <a:ext uri="{9D8B030D-6E8A-4147-A177-3AD203B41FA5}">
                      <a16:colId xmlns:a16="http://schemas.microsoft.com/office/drawing/2014/main" val="740277193"/>
                    </a:ext>
                  </a:extLst>
                </a:gridCol>
              </a:tblGrid>
              <a:tr h="203206"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423" marR="7423" marT="74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423" marR="7423" marT="74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423" marR="7423" marT="74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423" marR="7423" marT="74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423" marR="7423" marT="74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423" marR="7423" marT="74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423" marR="7423" marT="74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423" marR="7423" marT="74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4762361"/>
                  </a:ext>
                </a:extLst>
              </a:tr>
              <a:tr h="203206"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423" marR="7423" marT="74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はまぐり類の漁獲量（</a:t>
                      </a:r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2006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年）</a:t>
                      </a:r>
                    </a:p>
                  </a:txBody>
                  <a:tcPr marL="7423" marR="7423" marT="74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5700936"/>
                  </a:ext>
                </a:extLst>
              </a:tr>
              <a:tr h="203206"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423" marR="7423" marT="742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800" b="1" i="0" u="none" strike="noStrike">
                          <a:solidFill>
                            <a:srgbClr val="41555F"/>
                          </a:solidFill>
                          <a:effectLst/>
                          <a:latin typeface="Verdana" panose="020B0604030504040204" pitchFamily="34" charset="0"/>
                          <a:ea typeface="游ゴシック" panose="020B0400000000000000" pitchFamily="50" charset="-128"/>
                        </a:rPr>
                        <a:t>順位</a:t>
                      </a:r>
                    </a:p>
                  </a:txBody>
                  <a:tcPr marL="7423" marR="7423" marT="74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ja-JP" altLang="en-US" sz="800" b="1" i="0" u="none" strike="noStrike">
                          <a:solidFill>
                            <a:srgbClr val="41555F"/>
                          </a:solidFill>
                          <a:effectLst/>
                          <a:latin typeface="Verdana" panose="020B0604030504040204" pitchFamily="34" charset="0"/>
                          <a:ea typeface="游ゴシック" panose="020B0400000000000000" pitchFamily="50" charset="-128"/>
                        </a:rPr>
                        <a:t>都道府県</a:t>
                      </a:r>
                    </a:p>
                  </a:txBody>
                  <a:tcPr marL="7423" marR="7423" marT="74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ja-JP" altLang="en-US" sz="800" b="1" i="0" u="none" strike="noStrike">
                          <a:solidFill>
                            <a:srgbClr val="41555F"/>
                          </a:solidFill>
                          <a:effectLst/>
                          <a:latin typeface="Verdana" panose="020B0604030504040204" pitchFamily="34" charset="0"/>
                          <a:ea typeface="游ゴシック" panose="020B0400000000000000" pitchFamily="50" charset="-128"/>
                        </a:rPr>
                        <a:t>都道府県</a:t>
                      </a:r>
                    </a:p>
                  </a:txBody>
                  <a:tcPr marL="7423" marR="7423" marT="74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ja-JP" altLang="en-US" sz="800" b="1" i="0" u="none" strike="noStrike">
                          <a:solidFill>
                            <a:srgbClr val="41555F"/>
                          </a:solidFill>
                          <a:effectLst/>
                          <a:latin typeface="Verdana" panose="020B0604030504040204" pitchFamily="34" charset="0"/>
                          <a:ea typeface="游ゴシック" panose="020B0400000000000000" pitchFamily="50" charset="-128"/>
                        </a:rPr>
                        <a:t>漁獲量</a:t>
                      </a:r>
                    </a:p>
                  </a:txBody>
                  <a:tcPr marL="7423" marR="7423" marT="74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ja-JP" altLang="en-US" sz="800" b="1" i="0" u="none" strike="noStrike">
                          <a:solidFill>
                            <a:srgbClr val="41555F"/>
                          </a:solidFill>
                          <a:effectLst/>
                          <a:latin typeface="Verdana" panose="020B0604030504040204" pitchFamily="34" charset="0"/>
                          <a:ea typeface="游ゴシック" panose="020B0400000000000000" pitchFamily="50" charset="-128"/>
                        </a:rPr>
                        <a:t>漁獲量</a:t>
                      </a:r>
                    </a:p>
                  </a:txBody>
                  <a:tcPr marL="7423" marR="7423" marT="74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ja-JP" altLang="en-US" sz="800" b="1" i="0" u="none" strike="noStrike" dirty="0">
                          <a:solidFill>
                            <a:srgbClr val="41555F"/>
                          </a:solidFill>
                          <a:effectLst/>
                          <a:latin typeface="Verdana" panose="020B0604030504040204" pitchFamily="34" charset="0"/>
                          <a:ea typeface="游ゴシック" panose="020B0400000000000000" pitchFamily="50" charset="-128"/>
                        </a:rPr>
                        <a:t>割合</a:t>
                      </a:r>
                    </a:p>
                  </a:txBody>
                  <a:tcPr marL="7423" marR="7423" marT="74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ja-JP" altLang="en-US" sz="800" b="1" i="0" u="none" strike="noStrike">
                          <a:solidFill>
                            <a:srgbClr val="41555F"/>
                          </a:solidFill>
                          <a:effectLst/>
                          <a:latin typeface="Verdana" panose="020B0604030504040204" pitchFamily="34" charset="0"/>
                          <a:ea typeface="游ゴシック" panose="020B0400000000000000" pitchFamily="50" charset="-128"/>
                        </a:rPr>
                        <a:t>割合</a:t>
                      </a:r>
                    </a:p>
                  </a:txBody>
                  <a:tcPr marL="7423" marR="7423" marT="74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719553"/>
                  </a:ext>
                </a:extLst>
              </a:tr>
              <a:tr h="209190"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423" marR="7423" marT="742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800" b="0" i="0" u="none" strike="noStrike">
                          <a:solidFill>
                            <a:srgbClr val="41555F"/>
                          </a:solidFill>
                          <a:effectLst/>
                          <a:latin typeface="Verdana" panose="020B0604030504040204" pitchFamily="34" charset="0"/>
                          <a:ea typeface="游ゴシック" panose="020B0400000000000000" pitchFamily="50" charset="-128"/>
                        </a:rPr>
                        <a:t>1</a:t>
                      </a:r>
                      <a:r>
                        <a:rPr lang="ja-JP" altLang="en-US" sz="800" b="0" i="0" u="none" strike="noStrike">
                          <a:solidFill>
                            <a:srgbClr val="41555F"/>
                          </a:solidFill>
                          <a:effectLst/>
                          <a:latin typeface="Verdana" panose="020B0604030504040204" pitchFamily="34" charset="0"/>
                          <a:ea typeface="游ゴシック" panose="020B0400000000000000" pitchFamily="50" charset="-128"/>
                        </a:rPr>
                        <a:t>位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ja-JP" altLang="en-US" sz="900" b="0" i="0" u="sng" strike="noStrike">
                          <a:solidFill>
                            <a:srgbClr val="0563C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hlinkClick r:id="rId2"/>
                        </a:rPr>
                        <a:t>茨城県</a:t>
                      </a:r>
                      <a:endParaRPr lang="ja-JP" altLang="en-US" sz="800" b="0" i="0" u="none" strike="noStrike">
                        <a:solidFill>
                          <a:srgbClr val="41555F"/>
                        </a:solidFill>
                        <a:effectLst/>
                        <a:latin typeface="Verdana" panose="020B060403050404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r>
                        <a:rPr lang="ja-JP" altLang="en-US" sz="900" b="0" i="0" u="sng" strike="noStrike">
                          <a:solidFill>
                            <a:srgbClr val="0563C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hlinkClick r:id="rId2"/>
                        </a:rPr>
                        <a:t>茨城県</a:t>
                      </a:r>
                      <a:endParaRPr lang="ja-JP" altLang="en-US" sz="900" b="0" i="0" u="sng" strike="noStrike">
                        <a:solidFill>
                          <a:srgbClr val="0563C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 dirty="0">
                          <a:solidFill>
                            <a:srgbClr val="41555F"/>
                          </a:solidFill>
                          <a:effectLst/>
                          <a:latin typeface="Verdana" panose="020B0604030504040204" pitchFamily="34" charset="0"/>
                          <a:ea typeface="游ゴシック" panose="020B0400000000000000" pitchFamily="50" charset="-128"/>
                        </a:rPr>
                        <a:t>579t</a:t>
                      </a:r>
                      <a:endParaRPr lang="ja-JP" altLang="en-US" sz="800" b="0" i="0" u="none" strike="noStrike" dirty="0">
                        <a:solidFill>
                          <a:srgbClr val="41555F"/>
                        </a:solidFill>
                        <a:effectLst/>
                        <a:latin typeface="Verdana" panose="020B060403050404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r>
                        <a:rPr lang="en-US" sz="800" b="0" i="0" u="none" strike="noStrike">
                          <a:solidFill>
                            <a:srgbClr val="41555F"/>
                          </a:solidFill>
                          <a:effectLst/>
                          <a:latin typeface="Verdana" panose="020B0604030504040204" pitchFamily="34" charset="0"/>
                          <a:ea typeface="游ゴシック" panose="020B0400000000000000" pitchFamily="50" charset="-128"/>
                        </a:rPr>
                        <a:t>579t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en-US" altLang="ja-JP" sz="800" b="0" i="0" u="none" strike="noStrike" dirty="0">
                          <a:solidFill>
                            <a:srgbClr val="41555F"/>
                          </a:solidFill>
                          <a:effectLst/>
                          <a:latin typeface="Verdana" panose="020B0604030504040204" pitchFamily="34" charset="0"/>
                          <a:ea typeface="游ゴシック" panose="020B0400000000000000" pitchFamily="50" charset="-128"/>
                        </a:rPr>
                        <a:t>66.80%</a:t>
                      </a:r>
                      <a:endParaRPr lang="en-US" sz="800" b="0" i="0" u="none" strike="noStrike" dirty="0">
                        <a:solidFill>
                          <a:srgbClr val="41555F"/>
                        </a:solidFill>
                        <a:effectLst/>
                        <a:latin typeface="Verdana" panose="020B060403050404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r>
                        <a:rPr lang="en-US" altLang="ja-JP" sz="800" b="0" i="0" u="none" strike="noStrike">
                          <a:solidFill>
                            <a:srgbClr val="41555F"/>
                          </a:solidFill>
                          <a:effectLst/>
                          <a:latin typeface="Verdana" panose="020B0604030504040204" pitchFamily="34" charset="0"/>
                          <a:ea typeface="游ゴシック" panose="020B0400000000000000" pitchFamily="50" charset="-128"/>
                        </a:rPr>
                        <a:t>66.80%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0711906"/>
                  </a:ext>
                </a:extLst>
              </a:tr>
              <a:tr h="203206"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423" marR="7423" marT="742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800" b="0" i="0" u="none" strike="noStrike">
                          <a:solidFill>
                            <a:srgbClr val="41555F"/>
                          </a:solidFill>
                          <a:effectLst/>
                          <a:latin typeface="Verdana" panose="020B0604030504040204" pitchFamily="34" charset="0"/>
                          <a:ea typeface="游ゴシック" panose="020B0400000000000000" pitchFamily="50" charset="-128"/>
                        </a:rPr>
                        <a:t>2</a:t>
                      </a:r>
                      <a:r>
                        <a:rPr lang="ja-JP" altLang="en-US" sz="800" b="0" i="0" u="none" strike="noStrike">
                          <a:solidFill>
                            <a:srgbClr val="41555F"/>
                          </a:solidFill>
                          <a:effectLst/>
                          <a:latin typeface="Verdana" panose="020B0604030504040204" pitchFamily="34" charset="0"/>
                          <a:ea typeface="游ゴシック" panose="020B0400000000000000" pitchFamily="50" charset="-128"/>
                        </a:rPr>
                        <a:t>位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ja-JP" altLang="en-US" sz="900" b="0" i="0" u="sng" strike="noStrike">
                          <a:solidFill>
                            <a:srgbClr val="0563C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hlinkClick r:id="rId3"/>
                        </a:rPr>
                        <a:t>熊本県</a:t>
                      </a:r>
                      <a:endParaRPr lang="ja-JP" altLang="en-US" sz="800" b="0" i="0" u="none" strike="noStrike">
                        <a:solidFill>
                          <a:srgbClr val="41555F"/>
                        </a:solidFill>
                        <a:effectLst/>
                        <a:latin typeface="Verdana" panose="020B060403050404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r>
                        <a:rPr lang="ja-JP" altLang="en-US" sz="900" b="0" i="0" u="sng" strike="noStrike">
                          <a:solidFill>
                            <a:srgbClr val="0563C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hlinkClick r:id="rId3"/>
                        </a:rPr>
                        <a:t>熊本県</a:t>
                      </a:r>
                      <a:endParaRPr lang="ja-JP" altLang="en-US" sz="900" b="0" i="0" u="sng" strike="noStrike">
                        <a:solidFill>
                          <a:srgbClr val="0563C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41555F"/>
                          </a:solidFill>
                          <a:effectLst/>
                          <a:latin typeface="Verdana" panose="020B0604030504040204" pitchFamily="34" charset="0"/>
                          <a:ea typeface="游ゴシック" panose="020B0400000000000000" pitchFamily="50" charset="-128"/>
                        </a:rPr>
                        <a:t>106t</a:t>
                      </a:r>
                      <a:endParaRPr lang="ja-JP" altLang="en-US" sz="800" b="0" i="0" u="none" strike="noStrike">
                        <a:solidFill>
                          <a:srgbClr val="41555F"/>
                        </a:solidFill>
                        <a:effectLst/>
                        <a:latin typeface="Verdana" panose="020B060403050404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r>
                        <a:rPr lang="en-US" sz="800" b="0" i="0" u="none" strike="noStrike">
                          <a:solidFill>
                            <a:srgbClr val="41555F"/>
                          </a:solidFill>
                          <a:effectLst/>
                          <a:latin typeface="Verdana" panose="020B0604030504040204" pitchFamily="34" charset="0"/>
                          <a:ea typeface="游ゴシック" panose="020B0400000000000000" pitchFamily="50" charset="-128"/>
                        </a:rPr>
                        <a:t>106t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en-US" altLang="ja-JP" sz="800" b="0" i="0" u="none" strike="noStrike">
                          <a:solidFill>
                            <a:srgbClr val="41555F"/>
                          </a:solidFill>
                          <a:effectLst/>
                          <a:latin typeface="Verdana" panose="020B0604030504040204" pitchFamily="34" charset="0"/>
                          <a:ea typeface="游ゴシック" panose="020B0400000000000000" pitchFamily="50" charset="-128"/>
                        </a:rPr>
                        <a:t>12.20%</a:t>
                      </a:r>
                      <a:endParaRPr lang="en-US" sz="800" b="0" i="0" u="none" strike="noStrike">
                        <a:solidFill>
                          <a:srgbClr val="41555F"/>
                        </a:solidFill>
                        <a:effectLst/>
                        <a:latin typeface="Verdana" panose="020B060403050404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r>
                        <a:rPr lang="en-US" altLang="ja-JP" sz="800" b="0" i="0" u="none" strike="noStrike">
                          <a:solidFill>
                            <a:srgbClr val="41555F"/>
                          </a:solidFill>
                          <a:effectLst/>
                          <a:latin typeface="Verdana" panose="020B0604030504040204" pitchFamily="34" charset="0"/>
                          <a:ea typeface="游ゴシック" panose="020B0400000000000000" pitchFamily="50" charset="-128"/>
                        </a:rPr>
                        <a:t>12.20%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5705829"/>
                  </a:ext>
                </a:extLst>
              </a:tr>
              <a:tr h="203206"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423" marR="7423" marT="742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800" b="0" i="0" u="none" strike="noStrike">
                          <a:solidFill>
                            <a:srgbClr val="41555F"/>
                          </a:solidFill>
                          <a:effectLst/>
                          <a:latin typeface="Verdana" panose="020B0604030504040204" pitchFamily="34" charset="0"/>
                          <a:ea typeface="游ゴシック" panose="020B0400000000000000" pitchFamily="50" charset="-128"/>
                        </a:rPr>
                        <a:t>3</a:t>
                      </a:r>
                      <a:r>
                        <a:rPr lang="ja-JP" altLang="en-US" sz="800" b="0" i="0" u="none" strike="noStrike">
                          <a:solidFill>
                            <a:srgbClr val="41555F"/>
                          </a:solidFill>
                          <a:effectLst/>
                          <a:latin typeface="Verdana" panose="020B0604030504040204" pitchFamily="34" charset="0"/>
                          <a:ea typeface="游ゴシック" panose="020B0400000000000000" pitchFamily="50" charset="-128"/>
                        </a:rPr>
                        <a:t>位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ja-JP" altLang="en-US" sz="900" b="0" i="0" u="sng" strike="noStrike">
                          <a:solidFill>
                            <a:srgbClr val="0563C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hlinkClick r:id="rId4"/>
                        </a:rPr>
                        <a:t>千葉県</a:t>
                      </a:r>
                      <a:endParaRPr lang="ja-JP" altLang="en-US" sz="800" b="0" i="0" u="none" strike="noStrike">
                        <a:solidFill>
                          <a:srgbClr val="41555F"/>
                        </a:solidFill>
                        <a:effectLst/>
                        <a:latin typeface="Verdana" panose="020B060403050404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r>
                        <a:rPr lang="ja-JP" altLang="en-US" sz="900" b="0" i="0" u="sng" strike="noStrike">
                          <a:solidFill>
                            <a:srgbClr val="0563C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hlinkClick r:id="rId4"/>
                        </a:rPr>
                        <a:t>千葉県</a:t>
                      </a:r>
                      <a:endParaRPr lang="ja-JP" altLang="en-US" sz="900" b="0" i="0" u="sng" strike="noStrike">
                        <a:solidFill>
                          <a:srgbClr val="0563C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41555F"/>
                          </a:solidFill>
                          <a:effectLst/>
                          <a:latin typeface="Verdana" panose="020B0604030504040204" pitchFamily="34" charset="0"/>
                          <a:ea typeface="游ゴシック" panose="020B0400000000000000" pitchFamily="50" charset="-128"/>
                        </a:rPr>
                        <a:t>82t</a:t>
                      </a:r>
                      <a:endParaRPr lang="ja-JP" altLang="en-US" sz="800" b="0" i="0" u="none" strike="noStrike">
                        <a:solidFill>
                          <a:srgbClr val="41555F"/>
                        </a:solidFill>
                        <a:effectLst/>
                        <a:latin typeface="Verdana" panose="020B060403050404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r>
                        <a:rPr lang="en-US" sz="800" b="0" i="0" u="none" strike="noStrike">
                          <a:solidFill>
                            <a:srgbClr val="41555F"/>
                          </a:solidFill>
                          <a:effectLst/>
                          <a:latin typeface="Verdana" panose="020B0604030504040204" pitchFamily="34" charset="0"/>
                          <a:ea typeface="游ゴシック" panose="020B0400000000000000" pitchFamily="50" charset="-128"/>
                        </a:rPr>
                        <a:t>82t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en-US" altLang="ja-JP" sz="800" b="0" i="0" u="none" strike="noStrike" dirty="0">
                          <a:solidFill>
                            <a:srgbClr val="41555F"/>
                          </a:solidFill>
                          <a:effectLst/>
                          <a:latin typeface="Verdana" panose="020B0604030504040204" pitchFamily="34" charset="0"/>
                          <a:ea typeface="游ゴシック" panose="020B0400000000000000" pitchFamily="50" charset="-128"/>
                        </a:rPr>
                        <a:t>9.50%</a:t>
                      </a:r>
                      <a:endParaRPr lang="en-US" sz="800" b="0" i="0" u="none" strike="noStrike" dirty="0">
                        <a:solidFill>
                          <a:srgbClr val="41555F"/>
                        </a:solidFill>
                        <a:effectLst/>
                        <a:latin typeface="Verdana" panose="020B060403050404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r>
                        <a:rPr lang="en-US" altLang="ja-JP" sz="800" b="0" i="0" u="none" strike="noStrike">
                          <a:solidFill>
                            <a:srgbClr val="41555F"/>
                          </a:solidFill>
                          <a:effectLst/>
                          <a:latin typeface="Verdana" panose="020B0604030504040204" pitchFamily="34" charset="0"/>
                          <a:ea typeface="游ゴシック" panose="020B0400000000000000" pitchFamily="50" charset="-128"/>
                        </a:rPr>
                        <a:t>9.50%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1304092"/>
                  </a:ext>
                </a:extLst>
              </a:tr>
              <a:tr h="203206"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423" marR="7423" marT="742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800" b="0" i="0" u="none" strike="noStrike">
                          <a:solidFill>
                            <a:srgbClr val="41555F"/>
                          </a:solidFill>
                          <a:effectLst/>
                          <a:latin typeface="Verdana" panose="020B0604030504040204" pitchFamily="34" charset="0"/>
                          <a:ea typeface="游ゴシック" panose="020B0400000000000000" pitchFamily="50" charset="-128"/>
                        </a:rPr>
                        <a:t>4</a:t>
                      </a:r>
                      <a:r>
                        <a:rPr lang="ja-JP" altLang="en-US" sz="800" b="0" i="0" u="none" strike="noStrike">
                          <a:solidFill>
                            <a:srgbClr val="41555F"/>
                          </a:solidFill>
                          <a:effectLst/>
                          <a:latin typeface="Verdana" panose="020B0604030504040204" pitchFamily="34" charset="0"/>
                          <a:ea typeface="游ゴシック" panose="020B0400000000000000" pitchFamily="50" charset="-128"/>
                        </a:rPr>
                        <a:t>位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ja-JP" altLang="en-US" sz="900" b="0" i="0" u="sng" strike="noStrike">
                          <a:solidFill>
                            <a:srgbClr val="0563C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hlinkClick r:id="rId5"/>
                        </a:rPr>
                        <a:t>三重県</a:t>
                      </a:r>
                      <a:endParaRPr lang="ja-JP" altLang="en-US" sz="800" b="0" i="0" u="none" strike="noStrike">
                        <a:solidFill>
                          <a:srgbClr val="41555F"/>
                        </a:solidFill>
                        <a:effectLst/>
                        <a:latin typeface="Verdana" panose="020B060403050404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r>
                        <a:rPr lang="ja-JP" altLang="en-US" sz="900" b="0" i="0" u="sng" strike="noStrike">
                          <a:solidFill>
                            <a:srgbClr val="0563C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hlinkClick r:id="rId5"/>
                        </a:rPr>
                        <a:t>三重県</a:t>
                      </a:r>
                      <a:endParaRPr lang="ja-JP" altLang="en-US" sz="900" b="0" i="0" u="sng" strike="noStrike">
                        <a:solidFill>
                          <a:srgbClr val="0563C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41555F"/>
                          </a:solidFill>
                          <a:effectLst/>
                          <a:latin typeface="Verdana" panose="020B0604030504040204" pitchFamily="34" charset="0"/>
                          <a:ea typeface="游ゴシック" panose="020B0400000000000000" pitchFamily="50" charset="-128"/>
                        </a:rPr>
                        <a:t>60t</a:t>
                      </a:r>
                      <a:endParaRPr lang="ja-JP" altLang="en-US" sz="800" b="0" i="0" u="none" strike="noStrike">
                        <a:solidFill>
                          <a:srgbClr val="41555F"/>
                        </a:solidFill>
                        <a:effectLst/>
                        <a:latin typeface="Verdana" panose="020B060403050404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r>
                        <a:rPr lang="en-US" sz="800" b="0" i="0" u="none" strike="noStrike">
                          <a:solidFill>
                            <a:srgbClr val="41555F"/>
                          </a:solidFill>
                          <a:effectLst/>
                          <a:latin typeface="Verdana" panose="020B0604030504040204" pitchFamily="34" charset="0"/>
                          <a:ea typeface="游ゴシック" panose="020B0400000000000000" pitchFamily="50" charset="-128"/>
                        </a:rPr>
                        <a:t>60t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en-US" altLang="ja-JP" sz="800" b="0" i="0" u="none" strike="noStrike">
                          <a:solidFill>
                            <a:srgbClr val="41555F"/>
                          </a:solidFill>
                          <a:effectLst/>
                          <a:latin typeface="Verdana" panose="020B0604030504040204" pitchFamily="34" charset="0"/>
                          <a:ea typeface="游ゴシック" panose="020B0400000000000000" pitchFamily="50" charset="-128"/>
                        </a:rPr>
                        <a:t>6.90%</a:t>
                      </a:r>
                      <a:endParaRPr lang="en-US" sz="800" b="0" i="0" u="none" strike="noStrike">
                        <a:solidFill>
                          <a:srgbClr val="41555F"/>
                        </a:solidFill>
                        <a:effectLst/>
                        <a:latin typeface="Verdana" panose="020B060403050404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r>
                        <a:rPr lang="en-US" altLang="ja-JP" sz="800" b="0" i="0" u="none" strike="noStrike">
                          <a:solidFill>
                            <a:srgbClr val="41555F"/>
                          </a:solidFill>
                          <a:effectLst/>
                          <a:latin typeface="Verdana" panose="020B0604030504040204" pitchFamily="34" charset="0"/>
                          <a:ea typeface="游ゴシック" panose="020B0400000000000000" pitchFamily="50" charset="-128"/>
                        </a:rPr>
                        <a:t>6.90%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288496"/>
                  </a:ext>
                </a:extLst>
              </a:tr>
              <a:tr h="203206"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423" marR="7423" marT="742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800" b="0" i="0" u="none" strike="noStrike">
                          <a:solidFill>
                            <a:srgbClr val="41555F"/>
                          </a:solidFill>
                          <a:effectLst/>
                          <a:latin typeface="Verdana" panose="020B0604030504040204" pitchFamily="34" charset="0"/>
                          <a:ea typeface="游ゴシック" panose="020B0400000000000000" pitchFamily="50" charset="-128"/>
                        </a:rPr>
                        <a:t>5</a:t>
                      </a:r>
                      <a:r>
                        <a:rPr lang="ja-JP" altLang="en-US" sz="800" b="0" i="0" u="none" strike="noStrike">
                          <a:solidFill>
                            <a:srgbClr val="41555F"/>
                          </a:solidFill>
                          <a:effectLst/>
                          <a:latin typeface="Verdana" panose="020B0604030504040204" pitchFamily="34" charset="0"/>
                          <a:ea typeface="游ゴシック" panose="020B0400000000000000" pitchFamily="50" charset="-128"/>
                        </a:rPr>
                        <a:t>位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ja-JP" altLang="en-US" sz="900" b="0" i="0" u="sng" strike="noStrike">
                          <a:solidFill>
                            <a:srgbClr val="0563C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hlinkClick r:id="rId6"/>
                        </a:rPr>
                        <a:t>大分県</a:t>
                      </a:r>
                      <a:endParaRPr lang="ja-JP" altLang="en-US" sz="800" b="0" i="0" u="none" strike="noStrike">
                        <a:solidFill>
                          <a:srgbClr val="41555F"/>
                        </a:solidFill>
                        <a:effectLst/>
                        <a:latin typeface="Verdana" panose="020B060403050404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r>
                        <a:rPr lang="ja-JP" altLang="en-US" sz="900" b="0" i="0" u="sng" strike="noStrike">
                          <a:solidFill>
                            <a:srgbClr val="0563C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hlinkClick r:id="rId6"/>
                        </a:rPr>
                        <a:t>大分県</a:t>
                      </a:r>
                      <a:endParaRPr lang="ja-JP" altLang="en-US" sz="900" b="0" i="0" u="sng" strike="noStrike">
                        <a:solidFill>
                          <a:srgbClr val="0563C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41555F"/>
                          </a:solidFill>
                          <a:effectLst/>
                          <a:latin typeface="Verdana" panose="020B0604030504040204" pitchFamily="34" charset="0"/>
                          <a:ea typeface="游ゴシック" panose="020B0400000000000000" pitchFamily="50" charset="-128"/>
                        </a:rPr>
                        <a:t>13t</a:t>
                      </a:r>
                      <a:endParaRPr lang="ja-JP" altLang="en-US" sz="800" b="0" i="0" u="none" strike="noStrike">
                        <a:solidFill>
                          <a:srgbClr val="41555F"/>
                        </a:solidFill>
                        <a:effectLst/>
                        <a:latin typeface="Verdana" panose="020B060403050404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r>
                        <a:rPr lang="en-US" sz="800" b="0" i="0" u="none" strike="noStrike">
                          <a:solidFill>
                            <a:srgbClr val="41555F"/>
                          </a:solidFill>
                          <a:effectLst/>
                          <a:latin typeface="Verdana" panose="020B0604030504040204" pitchFamily="34" charset="0"/>
                          <a:ea typeface="游ゴシック" panose="020B0400000000000000" pitchFamily="50" charset="-128"/>
                        </a:rPr>
                        <a:t>13t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en-US" altLang="ja-JP" sz="800" b="0" i="0" u="none" strike="noStrike">
                          <a:solidFill>
                            <a:srgbClr val="41555F"/>
                          </a:solidFill>
                          <a:effectLst/>
                          <a:latin typeface="Verdana" panose="020B0604030504040204" pitchFamily="34" charset="0"/>
                          <a:ea typeface="游ゴシック" panose="020B0400000000000000" pitchFamily="50" charset="-128"/>
                        </a:rPr>
                        <a:t>1.50%</a:t>
                      </a:r>
                      <a:endParaRPr lang="en-US" sz="800" b="0" i="0" u="none" strike="noStrike">
                        <a:solidFill>
                          <a:srgbClr val="41555F"/>
                        </a:solidFill>
                        <a:effectLst/>
                        <a:latin typeface="Verdana" panose="020B060403050404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r>
                        <a:rPr lang="en-US" altLang="ja-JP" sz="800" b="0" i="0" u="none" strike="noStrike">
                          <a:solidFill>
                            <a:srgbClr val="41555F"/>
                          </a:solidFill>
                          <a:effectLst/>
                          <a:latin typeface="Verdana" panose="020B0604030504040204" pitchFamily="34" charset="0"/>
                          <a:ea typeface="游ゴシック" panose="020B0400000000000000" pitchFamily="50" charset="-128"/>
                        </a:rPr>
                        <a:t>1.50%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6834715"/>
                  </a:ext>
                </a:extLst>
              </a:tr>
              <a:tr h="203206"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423" marR="7423" marT="742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800" b="0" i="0" u="none" strike="noStrike">
                          <a:solidFill>
                            <a:srgbClr val="41555F"/>
                          </a:solidFill>
                          <a:effectLst/>
                          <a:latin typeface="Verdana" panose="020B0604030504040204" pitchFamily="34" charset="0"/>
                          <a:ea typeface="游ゴシック" panose="020B0400000000000000" pitchFamily="50" charset="-128"/>
                        </a:rPr>
                        <a:t>6</a:t>
                      </a:r>
                      <a:r>
                        <a:rPr lang="ja-JP" altLang="en-US" sz="800" b="0" i="0" u="none" strike="noStrike">
                          <a:solidFill>
                            <a:srgbClr val="41555F"/>
                          </a:solidFill>
                          <a:effectLst/>
                          <a:latin typeface="Verdana" panose="020B0604030504040204" pitchFamily="34" charset="0"/>
                          <a:ea typeface="游ゴシック" panose="020B0400000000000000" pitchFamily="50" charset="-128"/>
                        </a:rPr>
                        <a:t>位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ja-JP" altLang="en-US" sz="900" b="0" i="0" u="sng" strike="noStrike">
                          <a:solidFill>
                            <a:srgbClr val="0563C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hlinkClick r:id="rId7"/>
                        </a:rPr>
                        <a:t>福岡県</a:t>
                      </a:r>
                      <a:endParaRPr lang="ja-JP" altLang="en-US" sz="800" b="0" i="0" u="none" strike="noStrike">
                        <a:solidFill>
                          <a:srgbClr val="41555F"/>
                        </a:solidFill>
                        <a:effectLst/>
                        <a:latin typeface="Verdana" panose="020B060403050404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r>
                        <a:rPr lang="ja-JP" altLang="en-US" sz="900" b="0" i="0" u="sng" strike="noStrike">
                          <a:solidFill>
                            <a:srgbClr val="0563C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hlinkClick r:id="rId7"/>
                        </a:rPr>
                        <a:t>福岡県</a:t>
                      </a:r>
                      <a:endParaRPr lang="ja-JP" altLang="en-US" sz="900" b="0" i="0" u="sng" strike="noStrike">
                        <a:solidFill>
                          <a:srgbClr val="0563C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41555F"/>
                          </a:solidFill>
                          <a:effectLst/>
                          <a:latin typeface="Verdana" panose="020B0604030504040204" pitchFamily="34" charset="0"/>
                          <a:ea typeface="游ゴシック" panose="020B0400000000000000" pitchFamily="50" charset="-128"/>
                        </a:rPr>
                        <a:t>9t</a:t>
                      </a:r>
                      <a:endParaRPr lang="ja-JP" altLang="en-US" sz="800" b="0" i="0" u="none" strike="noStrike">
                        <a:solidFill>
                          <a:srgbClr val="41555F"/>
                        </a:solidFill>
                        <a:effectLst/>
                        <a:latin typeface="Verdana" panose="020B060403050404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r>
                        <a:rPr lang="en-US" sz="800" b="0" i="0" u="none" strike="noStrike">
                          <a:solidFill>
                            <a:srgbClr val="41555F"/>
                          </a:solidFill>
                          <a:effectLst/>
                          <a:latin typeface="Verdana" panose="020B0604030504040204" pitchFamily="34" charset="0"/>
                          <a:ea typeface="游ゴシック" panose="020B0400000000000000" pitchFamily="50" charset="-128"/>
                        </a:rPr>
                        <a:t>9t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en-US" altLang="ja-JP" sz="800" b="0" i="0" u="none" strike="noStrike">
                          <a:solidFill>
                            <a:srgbClr val="41555F"/>
                          </a:solidFill>
                          <a:effectLst/>
                          <a:latin typeface="Verdana" panose="020B0604030504040204" pitchFamily="34" charset="0"/>
                          <a:ea typeface="游ゴシック" panose="020B0400000000000000" pitchFamily="50" charset="-128"/>
                        </a:rPr>
                        <a:t>1.00%</a:t>
                      </a:r>
                      <a:endParaRPr lang="en-US" sz="800" b="0" i="0" u="none" strike="noStrike">
                        <a:solidFill>
                          <a:srgbClr val="41555F"/>
                        </a:solidFill>
                        <a:effectLst/>
                        <a:latin typeface="Verdana" panose="020B060403050404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r>
                        <a:rPr lang="en-US" altLang="ja-JP" sz="800" b="0" i="0" u="none" strike="noStrike">
                          <a:solidFill>
                            <a:srgbClr val="41555F"/>
                          </a:solidFill>
                          <a:effectLst/>
                          <a:latin typeface="Verdana" panose="020B0604030504040204" pitchFamily="34" charset="0"/>
                          <a:ea typeface="游ゴシック" panose="020B0400000000000000" pitchFamily="50" charset="-128"/>
                        </a:rPr>
                        <a:t>1.00%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7527747"/>
                  </a:ext>
                </a:extLst>
              </a:tr>
              <a:tr h="203206"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423" marR="7423" marT="742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800" b="0" i="0" u="none" strike="noStrike">
                          <a:solidFill>
                            <a:srgbClr val="41555F"/>
                          </a:solidFill>
                          <a:effectLst/>
                          <a:latin typeface="Verdana" panose="020B0604030504040204" pitchFamily="34" charset="0"/>
                          <a:ea typeface="游ゴシック" panose="020B0400000000000000" pitchFamily="50" charset="-128"/>
                        </a:rPr>
                        <a:t>7</a:t>
                      </a:r>
                      <a:r>
                        <a:rPr lang="ja-JP" altLang="en-US" sz="800" b="0" i="0" u="none" strike="noStrike">
                          <a:solidFill>
                            <a:srgbClr val="41555F"/>
                          </a:solidFill>
                          <a:effectLst/>
                          <a:latin typeface="Verdana" panose="020B0604030504040204" pitchFamily="34" charset="0"/>
                          <a:ea typeface="游ゴシック" panose="020B0400000000000000" pitchFamily="50" charset="-128"/>
                        </a:rPr>
                        <a:t>位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ja-JP" altLang="en-US" sz="900" b="0" i="0" u="sng" strike="noStrike">
                          <a:solidFill>
                            <a:srgbClr val="0563C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hlinkClick r:id="rId8"/>
                        </a:rPr>
                        <a:t>山口県</a:t>
                      </a:r>
                      <a:endParaRPr lang="ja-JP" altLang="en-US" sz="800" b="0" i="0" u="none" strike="noStrike">
                        <a:solidFill>
                          <a:srgbClr val="41555F"/>
                        </a:solidFill>
                        <a:effectLst/>
                        <a:latin typeface="Verdana" panose="020B060403050404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r>
                        <a:rPr lang="ja-JP" altLang="en-US" sz="900" b="0" i="0" u="sng" strike="noStrike">
                          <a:solidFill>
                            <a:srgbClr val="0563C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hlinkClick r:id="rId8"/>
                        </a:rPr>
                        <a:t>山口県</a:t>
                      </a:r>
                      <a:endParaRPr lang="ja-JP" altLang="en-US" sz="900" b="0" i="0" u="sng" strike="noStrike">
                        <a:solidFill>
                          <a:srgbClr val="0563C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41555F"/>
                          </a:solidFill>
                          <a:effectLst/>
                          <a:latin typeface="Verdana" panose="020B0604030504040204" pitchFamily="34" charset="0"/>
                          <a:ea typeface="游ゴシック" panose="020B0400000000000000" pitchFamily="50" charset="-128"/>
                        </a:rPr>
                        <a:t>4t</a:t>
                      </a:r>
                      <a:endParaRPr lang="ja-JP" altLang="en-US" sz="800" b="0" i="0" u="none" strike="noStrike">
                        <a:solidFill>
                          <a:srgbClr val="41555F"/>
                        </a:solidFill>
                        <a:effectLst/>
                        <a:latin typeface="Verdana" panose="020B060403050404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r>
                        <a:rPr lang="en-US" sz="800" b="0" i="0" u="none" strike="noStrike">
                          <a:solidFill>
                            <a:srgbClr val="41555F"/>
                          </a:solidFill>
                          <a:effectLst/>
                          <a:latin typeface="Verdana" panose="020B0604030504040204" pitchFamily="34" charset="0"/>
                          <a:ea typeface="游ゴシック" panose="020B0400000000000000" pitchFamily="50" charset="-128"/>
                        </a:rPr>
                        <a:t>4t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en-US" altLang="ja-JP" sz="800" b="0" i="0" u="none" strike="noStrike">
                          <a:solidFill>
                            <a:srgbClr val="41555F"/>
                          </a:solidFill>
                          <a:effectLst/>
                          <a:latin typeface="Verdana" panose="020B0604030504040204" pitchFamily="34" charset="0"/>
                          <a:ea typeface="游ゴシック" panose="020B0400000000000000" pitchFamily="50" charset="-128"/>
                        </a:rPr>
                        <a:t>0.50%</a:t>
                      </a:r>
                      <a:endParaRPr lang="en-US" sz="800" b="0" i="0" u="none" strike="noStrike">
                        <a:solidFill>
                          <a:srgbClr val="41555F"/>
                        </a:solidFill>
                        <a:effectLst/>
                        <a:latin typeface="Verdana" panose="020B060403050404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r>
                        <a:rPr lang="en-US" altLang="ja-JP" sz="800" b="0" i="0" u="none" strike="noStrike">
                          <a:solidFill>
                            <a:srgbClr val="41555F"/>
                          </a:solidFill>
                          <a:effectLst/>
                          <a:latin typeface="Verdana" panose="020B0604030504040204" pitchFamily="34" charset="0"/>
                          <a:ea typeface="游ゴシック" panose="020B0400000000000000" pitchFamily="50" charset="-128"/>
                        </a:rPr>
                        <a:t>0.50%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911663"/>
                  </a:ext>
                </a:extLst>
              </a:tr>
              <a:tr h="203206"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423" marR="7423" marT="742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800" b="0" i="0" u="none" strike="noStrike">
                          <a:solidFill>
                            <a:srgbClr val="41555F"/>
                          </a:solidFill>
                          <a:effectLst/>
                          <a:latin typeface="Verdana" panose="020B0604030504040204" pitchFamily="34" charset="0"/>
                          <a:ea typeface="游ゴシック" panose="020B0400000000000000" pitchFamily="50" charset="-128"/>
                        </a:rPr>
                        <a:t>8</a:t>
                      </a:r>
                      <a:r>
                        <a:rPr lang="ja-JP" altLang="en-US" sz="800" b="0" i="0" u="none" strike="noStrike">
                          <a:solidFill>
                            <a:srgbClr val="41555F"/>
                          </a:solidFill>
                          <a:effectLst/>
                          <a:latin typeface="Verdana" panose="020B0604030504040204" pitchFamily="34" charset="0"/>
                          <a:ea typeface="游ゴシック" panose="020B0400000000000000" pitchFamily="50" charset="-128"/>
                        </a:rPr>
                        <a:t>位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ja-JP" altLang="en-US" sz="900" b="0" i="0" u="sng" strike="noStrike">
                          <a:solidFill>
                            <a:srgbClr val="0563C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hlinkClick r:id="rId9"/>
                        </a:rPr>
                        <a:t>静岡県</a:t>
                      </a:r>
                      <a:endParaRPr lang="ja-JP" altLang="en-US" sz="800" b="0" i="0" u="none" strike="noStrike">
                        <a:solidFill>
                          <a:srgbClr val="41555F"/>
                        </a:solidFill>
                        <a:effectLst/>
                        <a:latin typeface="Verdana" panose="020B060403050404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r>
                        <a:rPr lang="ja-JP" altLang="en-US" sz="900" b="0" i="0" u="sng" strike="noStrike">
                          <a:solidFill>
                            <a:srgbClr val="0563C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hlinkClick r:id="rId9"/>
                        </a:rPr>
                        <a:t>静岡県</a:t>
                      </a:r>
                      <a:endParaRPr lang="ja-JP" altLang="en-US" sz="900" b="0" i="0" u="sng" strike="noStrike">
                        <a:solidFill>
                          <a:srgbClr val="0563C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41555F"/>
                          </a:solidFill>
                          <a:effectLst/>
                          <a:latin typeface="Verdana" panose="020B0604030504040204" pitchFamily="34" charset="0"/>
                          <a:ea typeface="游ゴシック" panose="020B0400000000000000" pitchFamily="50" charset="-128"/>
                        </a:rPr>
                        <a:t>3t</a:t>
                      </a:r>
                      <a:endParaRPr lang="ja-JP" altLang="en-US" sz="800" b="0" i="0" u="none" strike="noStrike">
                        <a:solidFill>
                          <a:srgbClr val="41555F"/>
                        </a:solidFill>
                        <a:effectLst/>
                        <a:latin typeface="Verdana" panose="020B060403050404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r>
                        <a:rPr lang="en-US" sz="800" b="0" i="0" u="none" strike="noStrike">
                          <a:solidFill>
                            <a:srgbClr val="41555F"/>
                          </a:solidFill>
                          <a:effectLst/>
                          <a:latin typeface="Verdana" panose="020B0604030504040204" pitchFamily="34" charset="0"/>
                          <a:ea typeface="游ゴシック" panose="020B0400000000000000" pitchFamily="50" charset="-128"/>
                        </a:rPr>
                        <a:t>3t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en-US" altLang="ja-JP" sz="800" b="0" i="0" u="none" strike="noStrike">
                          <a:solidFill>
                            <a:srgbClr val="41555F"/>
                          </a:solidFill>
                          <a:effectLst/>
                          <a:latin typeface="Verdana" panose="020B0604030504040204" pitchFamily="34" charset="0"/>
                          <a:ea typeface="游ゴシック" panose="020B0400000000000000" pitchFamily="50" charset="-128"/>
                        </a:rPr>
                        <a:t>0.30%</a:t>
                      </a:r>
                      <a:endParaRPr lang="en-US" sz="800" b="0" i="0" u="none" strike="noStrike">
                        <a:solidFill>
                          <a:srgbClr val="41555F"/>
                        </a:solidFill>
                        <a:effectLst/>
                        <a:latin typeface="Verdana" panose="020B060403050404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r>
                        <a:rPr lang="en-US" altLang="ja-JP" sz="800" b="0" i="0" u="none" strike="noStrike">
                          <a:solidFill>
                            <a:srgbClr val="41555F"/>
                          </a:solidFill>
                          <a:effectLst/>
                          <a:latin typeface="Verdana" panose="020B0604030504040204" pitchFamily="34" charset="0"/>
                          <a:ea typeface="游ゴシック" panose="020B0400000000000000" pitchFamily="50" charset="-128"/>
                        </a:rPr>
                        <a:t>0.30%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9969417"/>
                  </a:ext>
                </a:extLst>
              </a:tr>
              <a:tr h="203206"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423" marR="7423" marT="742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800" b="0" i="0" u="none" strike="noStrike">
                          <a:solidFill>
                            <a:srgbClr val="41555F"/>
                          </a:solidFill>
                          <a:effectLst/>
                          <a:latin typeface="Verdana" panose="020B0604030504040204" pitchFamily="34" charset="0"/>
                          <a:ea typeface="游ゴシック" panose="020B0400000000000000" pitchFamily="50" charset="-128"/>
                        </a:rPr>
                        <a:t>9</a:t>
                      </a:r>
                      <a:r>
                        <a:rPr lang="ja-JP" altLang="en-US" sz="800" b="0" i="0" u="none" strike="noStrike">
                          <a:solidFill>
                            <a:srgbClr val="41555F"/>
                          </a:solidFill>
                          <a:effectLst/>
                          <a:latin typeface="Verdana" panose="020B0604030504040204" pitchFamily="34" charset="0"/>
                          <a:ea typeface="游ゴシック" panose="020B0400000000000000" pitchFamily="50" charset="-128"/>
                        </a:rPr>
                        <a:t>位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ja-JP" altLang="en-US" sz="900" b="0" i="0" u="sng" strike="noStrike">
                          <a:solidFill>
                            <a:srgbClr val="0563C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hlinkClick r:id="rId10"/>
                        </a:rPr>
                        <a:t>宮城県</a:t>
                      </a:r>
                      <a:endParaRPr lang="ja-JP" altLang="en-US" sz="800" b="0" i="0" u="none" strike="noStrike">
                        <a:solidFill>
                          <a:srgbClr val="41555F"/>
                        </a:solidFill>
                        <a:effectLst/>
                        <a:latin typeface="Verdana" panose="020B060403050404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r>
                        <a:rPr lang="ja-JP" altLang="en-US" sz="900" b="0" i="0" u="sng" strike="noStrike">
                          <a:solidFill>
                            <a:srgbClr val="0563C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hlinkClick r:id="rId10"/>
                        </a:rPr>
                        <a:t>宮城県</a:t>
                      </a:r>
                      <a:endParaRPr lang="ja-JP" altLang="en-US" sz="900" b="0" i="0" u="sng" strike="noStrike">
                        <a:solidFill>
                          <a:srgbClr val="0563C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41555F"/>
                          </a:solidFill>
                          <a:effectLst/>
                          <a:latin typeface="Verdana" panose="020B0604030504040204" pitchFamily="34" charset="0"/>
                          <a:ea typeface="游ゴシック" panose="020B0400000000000000" pitchFamily="50" charset="-128"/>
                        </a:rPr>
                        <a:t>3t</a:t>
                      </a:r>
                      <a:endParaRPr lang="ja-JP" altLang="en-US" sz="800" b="0" i="0" u="none" strike="noStrike">
                        <a:solidFill>
                          <a:srgbClr val="41555F"/>
                        </a:solidFill>
                        <a:effectLst/>
                        <a:latin typeface="Verdana" panose="020B060403050404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r>
                        <a:rPr lang="en-US" sz="800" b="0" i="0" u="none" strike="noStrike">
                          <a:solidFill>
                            <a:srgbClr val="41555F"/>
                          </a:solidFill>
                          <a:effectLst/>
                          <a:latin typeface="Verdana" panose="020B0604030504040204" pitchFamily="34" charset="0"/>
                          <a:ea typeface="游ゴシック" panose="020B0400000000000000" pitchFamily="50" charset="-128"/>
                        </a:rPr>
                        <a:t>3t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en-US" altLang="ja-JP" sz="800" b="0" i="0" u="none" strike="noStrike">
                          <a:solidFill>
                            <a:srgbClr val="41555F"/>
                          </a:solidFill>
                          <a:effectLst/>
                          <a:latin typeface="Verdana" panose="020B0604030504040204" pitchFamily="34" charset="0"/>
                          <a:ea typeface="游ゴシック" panose="020B0400000000000000" pitchFamily="50" charset="-128"/>
                        </a:rPr>
                        <a:t>0.30%</a:t>
                      </a:r>
                      <a:endParaRPr lang="en-US" sz="800" b="0" i="0" u="none" strike="noStrike">
                        <a:solidFill>
                          <a:srgbClr val="41555F"/>
                        </a:solidFill>
                        <a:effectLst/>
                        <a:latin typeface="Verdana" panose="020B060403050404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r>
                        <a:rPr lang="en-US" altLang="ja-JP" sz="800" b="0" i="0" u="none" strike="noStrike">
                          <a:solidFill>
                            <a:srgbClr val="41555F"/>
                          </a:solidFill>
                          <a:effectLst/>
                          <a:latin typeface="Verdana" panose="020B0604030504040204" pitchFamily="34" charset="0"/>
                          <a:ea typeface="游ゴシック" panose="020B0400000000000000" pitchFamily="50" charset="-128"/>
                        </a:rPr>
                        <a:t>0.30%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178975"/>
                  </a:ext>
                </a:extLst>
              </a:tr>
              <a:tr h="203206"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423" marR="7423" marT="742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800" b="0" i="0" u="none" strike="noStrike">
                          <a:solidFill>
                            <a:srgbClr val="41555F"/>
                          </a:solidFill>
                          <a:effectLst/>
                          <a:latin typeface="Verdana" panose="020B0604030504040204" pitchFamily="34" charset="0"/>
                          <a:ea typeface="游ゴシック" panose="020B0400000000000000" pitchFamily="50" charset="-128"/>
                        </a:rPr>
                        <a:t>10</a:t>
                      </a:r>
                      <a:r>
                        <a:rPr lang="ja-JP" altLang="en-US" sz="800" b="0" i="0" u="none" strike="noStrike">
                          <a:solidFill>
                            <a:srgbClr val="41555F"/>
                          </a:solidFill>
                          <a:effectLst/>
                          <a:latin typeface="Verdana" panose="020B0604030504040204" pitchFamily="34" charset="0"/>
                          <a:ea typeface="游ゴシック" panose="020B0400000000000000" pitchFamily="50" charset="-128"/>
                        </a:rPr>
                        <a:t>位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ja-JP" altLang="en-US" sz="900" b="0" i="0" u="sng" strike="noStrike">
                          <a:solidFill>
                            <a:srgbClr val="0563C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hlinkClick r:id="rId11"/>
                        </a:rPr>
                        <a:t>宮崎県</a:t>
                      </a:r>
                      <a:endParaRPr lang="ja-JP" altLang="en-US" sz="800" b="0" i="0" u="none" strike="noStrike">
                        <a:solidFill>
                          <a:srgbClr val="41555F"/>
                        </a:solidFill>
                        <a:effectLst/>
                        <a:latin typeface="Verdana" panose="020B060403050404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r>
                        <a:rPr lang="ja-JP" altLang="en-US" sz="900" b="0" i="0" u="sng" strike="noStrike">
                          <a:solidFill>
                            <a:srgbClr val="0563C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hlinkClick r:id="rId11"/>
                        </a:rPr>
                        <a:t>宮崎県</a:t>
                      </a:r>
                      <a:endParaRPr lang="ja-JP" altLang="en-US" sz="900" b="0" i="0" u="sng" strike="noStrike">
                        <a:solidFill>
                          <a:srgbClr val="0563C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41555F"/>
                          </a:solidFill>
                          <a:effectLst/>
                          <a:latin typeface="Verdana" panose="020B0604030504040204" pitchFamily="34" charset="0"/>
                          <a:ea typeface="游ゴシック" panose="020B0400000000000000" pitchFamily="50" charset="-128"/>
                        </a:rPr>
                        <a:t>2t</a:t>
                      </a:r>
                      <a:endParaRPr lang="ja-JP" altLang="en-US" sz="800" b="0" i="0" u="none" strike="noStrike">
                        <a:solidFill>
                          <a:srgbClr val="41555F"/>
                        </a:solidFill>
                        <a:effectLst/>
                        <a:latin typeface="Verdana" panose="020B060403050404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r>
                        <a:rPr lang="en-US" sz="800" b="0" i="0" u="none" strike="noStrike">
                          <a:solidFill>
                            <a:srgbClr val="41555F"/>
                          </a:solidFill>
                          <a:effectLst/>
                          <a:latin typeface="Verdana" panose="020B0604030504040204" pitchFamily="34" charset="0"/>
                          <a:ea typeface="游ゴシック" panose="020B0400000000000000" pitchFamily="50" charset="-128"/>
                        </a:rPr>
                        <a:t>2t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en-US" altLang="ja-JP" sz="800" b="0" i="0" u="none" strike="noStrike">
                          <a:solidFill>
                            <a:srgbClr val="41555F"/>
                          </a:solidFill>
                          <a:effectLst/>
                          <a:latin typeface="Verdana" panose="020B0604030504040204" pitchFamily="34" charset="0"/>
                          <a:ea typeface="游ゴシック" panose="020B0400000000000000" pitchFamily="50" charset="-128"/>
                        </a:rPr>
                        <a:t>0.20%</a:t>
                      </a:r>
                      <a:endParaRPr lang="en-US" sz="800" b="0" i="0" u="none" strike="noStrike">
                        <a:solidFill>
                          <a:srgbClr val="41555F"/>
                        </a:solidFill>
                        <a:effectLst/>
                        <a:latin typeface="Verdana" panose="020B060403050404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r>
                        <a:rPr lang="en-US" altLang="ja-JP" sz="800" b="0" i="0" u="none" strike="noStrike">
                          <a:solidFill>
                            <a:srgbClr val="41555F"/>
                          </a:solidFill>
                          <a:effectLst/>
                          <a:latin typeface="Verdana" panose="020B0604030504040204" pitchFamily="34" charset="0"/>
                          <a:ea typeface="游ゴシック" panose="020B0400000000000000" pitchFamily="50" charset="-128"/>
                        </a:rPr>
                        <a:t>0.20%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9223134"/>
                  </a:ext>
                </a:extLst>
              </a:tr>
              <a:tr h="203206"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423" marR="7423" marT="742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800" b="0" i="0" u="none" strike="noStrike">
                          <a:solidFill>
                            <a:srgbClr val="41555F"/>
                          </a:solidFill>
                          <a:effectLst/>
                          <a:latin typeface="Verdana" panose="020B0604030504040204" pitchFamily="34" charset="0"/>
                          <a:ea typeface="游ゴシック" panose="020B0400000000000000" pitchFamily="50" charset="-128"/>
                        </a:rPr>
                        <a:t>11</a:t>
                      </a:r>
                      <a:r>
                        <a:rPr lang="ja-JP" altLang="en-US" sz="800" b="0" i="0" u="none" strike="noStrike">
                          <a:solidFill>
                            <a:srgbClr val="41555F"/>
                          </a:solidFill>
                          <a:effectLst/>
                          <a:latin typeface="Verdana" panose="020B0604030504040204" pitchFamily="34" charset="0"/>
                          <a:ea typeface="游ゴシック" panose="020B0400000000000000" pitchFamily="50" charset="-128"/>
                        </a:rPr>
                        <a:t>位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ja-JP" altLang="en-US" sz="900" b="0" i="0" u="sng" strike="noStrike">
                          <a:solidFill>
                            <a:srgbClr val="0563C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hlinkClick r:id="rId12"/>
                        </a:rPr>
                        <a:t>島根県</a:t>
                      </a:r>
                      <a:endParaRPr lang="ja-JP" altLang="en-US" sz="800" b="0" i="0" u="none" strike="noStrike">
                        <a:solidFill>
                          <a:srgbClr val="41555F"/>
                        </a:solidFill>
                        <a:effectLst/>
                        <a:latin typeface="Verdana" panose="020B060403050404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r>
                        <a:rPr lang="ja-JP" altLang="en-US" sz="900" b="0" i="0" u="sng" strike="noStrike">
                          <a:solidFill>
                            <a:srgbClr val="0563C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hlinkClick r:id="rId12"/>
                        </a:rPr>
                        <a:t>島根県</a:t>
                      </a:r>
                      <a:endParaRPr lang="ja-JP" altLang="en-US" sz="900" b="0" i="0" u="sng" strike="noStrike">
                        <a:solidFill>
                          <a:srgbClr val="0563C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41555F"/>
                          </a:solidFill>
                          <a:effectLst/>
                          <a:latin typeface="Verdana" panose="020B0604030504040204" pitchFamily="34" charset="0"/>
                          <a:ea typeface="游ゴシック" panose="020B0400000000000000" pitchFamily="50" charset="-128"/>
                        </a:rPr>
                        <a:t>2t</a:t>
                      </a:r>
                      <a:endParaRPr lang="ja-JP" altLang="en-US" sz="800" b="0" i="0" u="none" strike="noStrike">
                        <a:solidFill>
                          <a:srgbClr val="41555F"/>
                        </a:solidFill>
                        <a:effectLst/>
                        <a:latin typeface="Verdana" panose="020B060403050404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r>
                        <a:rPr lang="en-US" sz="800" b="0" i="0" u="none" strike="noStrike">
                          <a:solidFill>
                            <a:srgbClr val="41555F"/>
                          </a:solidFill>
                          <a:effectLst/>
                          <a:latin typeface="Verdana" panose="020B0604030504040204" pitchFamily="34" charset="0"/>
                          <a:ea typeface="游ゴシック" panose="020B0400000000000000" pitchFamily="50" charset="-128"/>
                        </a:rPr>
                        <a:t>2t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en-US" altLang="ja-JP" sz="800" b="0" i="0" u="none" strike="noStrike">
                          <a:solidFill>
                            <a:srgbClr val="41555F"/>
                          </a:solidFill>
                          <a:effectLst/>
                          <a:latin typeface="Verdana" panose="020B0604030504040204" pitchFamily="34" charset="0"/>
                          <a:ea typeface="游ゴシック" panose="020B0400000000000000" pitchFamily="50" charset="-128"/>
                        </a:rPr>
                        <a:t>0.20%</a:t>
                      </a:r>
                      <a:endParaRPr lang="en-US" sz="800" b="0" i="0" u="none" strike="noStrike">
                        <a:solidFill>
                          <a:srgbClr val="41555F"/>
                        </a:solidFill>
                        <a:effectLst/>
                        <a:latin typeface="Verdana" panose="020B060403050404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r>
                        <a:rPr lang="en-US" altLang="ja-JP" sz="800" b="0" i="0" u="none" strike="noStrike">
                          <a:solidFill>
                            <a:srgbClr val="41555F"/>
                          </a:solidFill>
                          <a:effectLst/>
                          <a:latin typeface="Verdana" panose="020B0604030504040204" pitchFamily="34" charset="0"/>
                          <a:ea typeface="游ゴシック" panose="020B0400000000000000" pitchFamily="50" charset="-128"/>
                        </a:rPr>
                        <a:t>0.20%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8901335"/>
                  </a:ext>
                </a:extLst>
              </a:tr>
              <a:tr h="203206"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423" marR="7423" marT="742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800" b="0" i="0" u="none" strike="noStrike">
                          <a:solidFill>
                            <a:srgbClr val="41555F"/>
                          </a:solidFill>
                          <a:effectLst/>
                          <a:latin typeface="Verdana" panose="020B0604030504040204" pitchFamily="34" charset="0"/>
                          <a:ea typeface="游ゴシック" panose="020B0400000000000000" pitchFamily="50" charset="-128"/>
                        </a:rPr>
                        <a:t>12</a:t>
                      </a:r>
                      <a:r>
                        <a:rPr lang="ja-JP" altLang="en-US" sz="800" b="0" i="0" u="none" strike="noStrike">
                          <a:solidFill>
                            <a:srgbClr val="41555F"/>
                          </a:solidFill>
                          <a:effectLst/>
                          <a:latin typeface="Verdana" panose="020B0604030504040204" pitchFamily="34" charset="0"/>
                          <a:ea typeface="游ゴシック" panose="020B0400000000000000" pitchFamily="50" charset="-128"/>
                        </a:rPr>
                        <a:t>位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ja-JP" altLang="en-US" sz="900" b="0" i="0" u="sng" strike="noStrike">
                          <a:solidFill>
                            <a:srgbClr val="0563C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hlinkClick r:id="rId13"/>
                        </a:rPr>
                        <a:t>長崎県</a:t>
                      </a:r>
                      <a:endParaRPr lang="ja-JP" altLang="en-US" sz="800" b="0" i="0" u="none" strike="noStrike">
                        <a:solidFill>
                          <a:srgbClr val="41555F"/>
                        </a:solidFill>
                        <a:effectLst/>
                        <a:latin typeface="Verdana" panose="020B060403050404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r>
                        <a:rPr lang="ja-JP" altLang="en-US" sz="900" b="0" i="0" u="sng" strike="noStrike">
                          <a:solidFill>
                            <a:srgbClr val="0563C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hlinkClick r:id="rId13"/>
                        </a:rPr>
                        <a:t>長崎県</a:t>
                      </a:r>
                      <a:endParaRPr lang="ja-JP" altLang="en-US" sz="900" b="0" i="0" u="sng" strike="noStrike">
                        <a:solidFill>
                          <a:srgbClr val="0563C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41555F"/>
                          </a:solidFill>
                          <a:effectLst/>
                          <a:latin typeface="Verdana" panose="020B0604030504040204" pitchFamily="34" charset="0"/>
                          <a:ea typeface="游ゴシック" panose="020B0400000000000000" pitchFamily="50" charset="-128"/>
                        </a:rPr>
                        <a:t>2t</a:t>
                      </a:r>
                      <a:endParaRPr lang="ja-JP" altLang="en-US" sz="800" b="0" i="0" u="none" strike="noStrike">
                        <a:solidFill>
                          <a:srgbClr val="41555F"/>
                        </a:solidFill>
                        <a:effectLst/>
                        <a:latin typeface="Verdana" panose="020B060403050404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r>
                        <a:rPr lang="en-US" sz="800" b="0" i="0" u="none" strike="noStrike">
                          <a:solidFill>
                            <a:srgbClr val="41555F"/>
                          </a:solidFill>
                          <a:effectLst/>
                          <a:latin typeface="Verdana" panose="020B0604030504040204" pitchFamily="34" charset="0"/>
                          <a:ea typeface="游ゴシック" panose="020B0400000000000000" pitchFamily="50" charset="-128"/>
                        </a:rPr>
                        <a:t>2t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en-US" altLang="ja-JP" sz="800" b="0" i="0" u="none" strike="noStrike">
                          <a:solidFill>
                            <a:srgbClr val="41555F"/>
                          </a:solidFill>
                          <a:effectLst/>
                          <a:latin typeface="Verdana" panose="020B0604030504040204" pitchFamily="34" charset="0"/>
                          <a:ea typeface="游ゴシック" panose="020B0400000000000000" pitchFamily="50" charset="-128"/>
                        </a:rPr>
                        <a:t>0.20%</a:t>
                      </a:r>
                      <a:endParaRPr lang="en-US" sz="800" b="0" i="0" u="none" strike="noStrike">
                        <a:solidFill>
                          <a:srgbClr val="41555F"/>
                        </a:solidFill>
                        <a:effectLst/>
                        <a:latin typeface="Verdana" panose="020B060403050404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r>
                        <a:rPr lang="en-US" altLang="ja-JP" sz="800" b="0" i="0" u="none" strike="noStrike">
                          <a:solidFill>
                            <a:srgbClr val="41555F"/>
                          </a:solidFill>
                          <a:effectLst/>
                          <a:latin typeface="Verdana" panose="020B0604030504040204" pitchFamily="34" charset="0"/>
                          <a:ea typeface="游ゴシック" panose="020B0400000000000000" pitchFamily="50" charset="-128"/>
                        </a:rPr>
                        <a:t>0.20%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5094413"/>
                  </a:ext>
                </a:extLst>
              </a:tr>
              <a:tr h="203206"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423" marR="7423" marT="742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800" b="0" i="0" u="none" strike="noStrike">
                          <a:solidFill>
                            <a:srgbClr val="41555F"/>
                          </a:solidFill>
                          <a:effectLst/>
                          <a:latin typeface="Verdana" panose="020B0604030504040204" pitchFamily="34" charset="0"/>
                          <a:ea typeface="游ゴシック" panose="020B0400000000000000" pitchFamily="50" charset="-128"/>
                        </a:rPr>
                        <a:t>13</a:t>
                      </a:r>
                      <a:r>
                        <a:rPr lang="ja-JP" altLang="en-US" sz="800" b="0" i="0" u="none" strike="noStrike">
                          <a:solidFill>
                            <a:srgbClr val="41555F"/>
                          </a:solidFill>
                          <a:effectLst/>
                          <a:latin typeface="Verdana" panose="020B0604030504040204" pitchFamily="34" charset="0"/>
                          <a:ea typeface="游ゴシック" panose="020B0400000000000000" pitchFamily="50" charset="-128"/>
                        </a:rPr>
                        <a:t>位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ja-JP" altLang="en-US" sz="900" b="0" i="0" u="sng" strike="noStrike">
                          <a:solidFill>
                            <a:srgbClr val="0563C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hlinkClick r:id="rId14"/>
                        </a:rPr>
                        <a:t>岡山県</a:t>
                      </a:r>
                      <a:endParaRPr lang="ja-JP" altLang="en-US" sz="800" b="0" i="0" u="none" strike="noStrike">
                        <a:solidFill>
                          <a:srgbClr val="41555F"/>
                        </a:solidFill>
                        <a:effectLst/>
                        <a:latin typeface="Verdana" panose="020B060403050404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r>
                        <a:rPr lang="ja-JP" altLang="en-US" sz="900" b="0" i="0" u="sng" strike="noStrike">
                          <a:solidFill>
                            <a:srgbClr val="0563C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hlinkClick r:id="rId14"/>
                        </a:rPr>
                        <a:t>岡山県</a:t>
                      </a:r>
                      <a:endParaRPr lang="ja-JP" altLang="en-US" sz="900" b="0" i="0" u="sng" strike="noStrike">
                        <a:solidFill>
                          <a:srgbClr val="0563C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41555F"/>
                          </a:solidFill>
                          <a:effectLst/>
                          <a:latin typeface="Verdana" panose="020B0604030504040204" pitchFamily="34" charset="0"/>
                          <a:ea typeface="游ゴシック" panose="020B0400000000000000" pitchFamily="50" charset="-128"/>
                        </a:rPr>
                        <a:t>1t</a:t>
                      </a:r>
                      <a:endParaRPr lang="ja-JP" altLang="en-US" sz="800" b="0" i="0" u="none" strike="noStrike">
                        <a:solidFill>
                          <a:srgbClr val="41555F"/>
                        </a:solidFill>
                        <a:effectLst/>
                        <a:latin typeface="Verdana" panose="020B060403050404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r>
                        <a:rPr lang="en-US" sz="800" b="0" i="0" u="none" strike="noStrike">
                          <a:solidFill>
                            <a:srgbClr val="41555F"/>
                          </a:solidFill>
                          <a:effectLst/>
                          <a:latin typeface="Verdana" panose="020B0604030504040204" pitchFamily="34" charset="0"/>
                          <a:ea typeface="游ゴシック" panose="020B0400000000000000" pitchFamily="50" charset="-128"/>
                        </a:rPr>
                        <a:t>1t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en-US" altLang="ja-JP" sz="800" b="0" i="0" u="none" strike="noStrike">
                          <a:solidFill>
                            <a:srgbClr val="41555F"/>
                          </a:solidFill>
                          <a:effectLst/>
                          <a:latin typeface="Verdana" panose="020B0604030504040204" pitchFamily="34" charset="0"/>
                          <a:ea typeface="游ゴシック" panose="020B0400000000000000" pitchFamily="50" charset="-128"/>
                        </a:rPr>
                        <a:t>0.10%</a:t>
                      </a:r>
                      <a:endParaRPr lang="en-US" sz="800" b="0" i="0" u="none" strike="noStrike">
                        <a:solidFill>
                          <a:srgbClr val="41555F"/>
                        </a:solidFill>
                        <a:effectLst/>
                        <a:latin typeface="Verdana" panose="020B060403050404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r>
                        <a:rPr lang="en-US" altLang="ja-JP" sz="800" b="0" i="0" u="none" strike="noStrike">
                          <a:solidFill>
                            <a:srgbClr val="41555F"/>
                          </a:solidFill>
                          <a:effectLst/>
                          <a:latin typeface="Verdana" panose="020B0604030504040204" pitchFamily="34" charset="0"/>
                          <a:ea typeface="游ゴシック" panose="020B0400000000000000" pitchFamily="50" charset="-128"/>
                        </a:rPr>
                        <a:t>0.10%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2203649"/>
                  </a:ext>
                </a:extLst>
              </a:tr>
              <a:tr h="203206"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423" marR="7423" marT="742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800" b="0" i="0" u="none" strike="noStrike">
                          <a:solidFill>
                            <a:srgbClr val="41555F"/>
                          </a:solidFill>
                          <a:effectLst/>
                          <a:latin typeface="Verdana" panose="020B0604030504040204" pitchFamily="34" charset="0"/>
                          <a:ea typeface="游ゴシック" panose="020B0400000000000000" pitchFamily="50" charset="-128"/>
                        </a:rPr>
                        <a:t>14</a:t>
                      </a:r>
                      <a:r>
                        <a:rPr lang="ja-JP" altLang="en-US" sz="800" b="0" i="0" u="none" strike="noStrike">
                          <a:solidFill>
                            <a:srgbClr val="41555F"/>
                          </a:solidFill>
                          <a:effectLst/>
                          <a:latin typeface="Verdana" panose="020B0604030504040204" pitchFamily="34" charset="0"/>
                          <a:ea typeface="游ゴシック" panose="020B0400000000000000" pitchFamily="50" charset="-128"/>
                        </a:rPr>
                        <a:t>位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ja-JP" altLang="en-US" sz="900" b="0" i="0" u="sng" strike="noStrike">
                          <a:solidFill>
                            <a:srgbClr val="0563C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hlinkClick r:id="rId15"/>
                        </a:rPr>
                        <a:t>鹿児島県</a:t>
                      </a:r>
                      <a:endParaRPr lang="ja-JP" altLang="en-US" sz="800" b="0" i="0" u="none" strike="noStrike">
                        <a:solidFill>
                          <a:srgbClr val="41555F"/>
                        </a:solidFill>
                        <a:effectLst/>
                        <a:latin typeface="Verdana" panose="020B060403050404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r>
                        <a:rPr lang="ja-JP" altLang="en-US" sz="900" b="0" i="0" u="sng" strike="noStrike">
                          <a:solidFill>
                            <a:srgbClr val="0563C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hlinkClick r:id="rId15"/>
                        </a:rPr>
                        <a:t>鹿児島県</a:t>
                      </a:r>
                      <a:endParaRPr lang="ja-JP" altLang="en-US" sz="900" b="0" i="0" u="sng" strike="noStrike">
                        <a:solidFill>
                          <a:srgbClr val="0563C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41555F"/>
                          </a:solidFill>
                          <a:effectLst/>
                          <a:latin typeface="Verdana" panose="020B0604030504040204" pitchFamily="34" charset="0"/>
                          <a:ea typeface="游ゴシック" panose="020B0400000000000000" pitchFamily="50" charset="-128"/>
                        </a:rPr>
                        <a:t>1t</a:t>
                      </a:r>
                      <a:endParaRPr lang="ja-JP" altLang="en-US" sz="800" b="0" i="0" u="none" strike="noStrike">
                        <a:solidFill>
                          <a:srgbClr val="41555F"/>
                        </a:solidFill>
                        <a:effectLst/>
                        <a:latin typeface="Verdana" panose="020B060403050404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r>
                        <a:rPr lang="en-US" sz="800" b="0" i="0" u="none" strike="noStrike">
                          <a:solidFill>
                            <a:srgbClr val="41555F"/>
                          </a:solidFill>
                          <a:effectLst/>
                          <a:latin typeface="Verdana" panose="020B0604030504040204" pitchFamily="34" charset="0"/>
                          <a:ea typeface="游ゴシック" panose="020B0400000000000000" pitchFamily="50" charset="-128"/>
                        </a:rPr>
                        <a:t>1t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en-US" altLang="ja-JP" sz="800" b="0" i="0" u="none" strike="noStrike">
                          <a:solidFill>
                            <a:srgbClr val="41555F"/>
                          </a:solidFill>
                          <a:effectLst/>
                          <a:latin typeface="Verdana" panose="020B0604030504040204" pitchFamily="34" charset="0"/>
                          <a:ea typeface="游ゴシック" panose="020B0400000000000000" pitchFamily="50" charset="-128"/>
                        </a:rPr>
                        <a:t>0.10%</a:t>
                      </a:r>
                      <a:endParaRPr lang="en-US" sz="800" b="0" i="0" u="none" strike="noStrike">
                        <a:solidFill>
                          <a:srgbClr val="41555F"/>
                        </a:solidFill>
                        <a:effectLst/>
                        <a:latin typeface="Verdana" panose="020B060403050404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r>
                        <a:rPr lang="en-US" altLang="ja-JP" sz="800" b="0" i="0" u="none" strike="noStrike">
                          <a:solidFill>
                            <a:srgbClr val="41555F"/>
                          </a:solidFill>
                          <a:effectLst/>
                          <a:latin typeface="Verdana" panose="020B0604030504040204" pitchFamily="34" charset="0"/>
                          <a:ea typeface="游ゴシック" panose="020B0400000000000000" pitchFamily="50" charset="-128"/>
                        </a:rPr>
                        <a:t>0.10%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1059103"/>
                  </a:ext>
                </a:extLst>
              </a:tr>
              <a:tr h="203206"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423" marR="7423" marT="742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800" b="0" i="0" u="none" strike="noStrike">
                          <a:solidFill>
                            <a:srgbClr val="41555F"/>
                          </a:solidFill>
                          <a:effectLst/>
                          <a:latin typeface="Verdana" panose="020B0604030504040204" pitchFamily="34" charset="0"/>
                          <a:ea typeface="游ゴシック" panose="020B0400000000000000" pitchFamily="50" charset="-128"/>
                        </a:rPr>
                        <a:t>15</a:t>
                      </a:r>
                      <a:r>
                        <a:rPr lang="ja-JP" altLang="en-US" sz="800" b="0" i="0" u="none" strike="noStrike">
                          <a:solidFill>
                            <a:srgbClr val="41555F"/>
                          </a:solidFill>
                          <a:effectLst/>
                          <a:latin typeface="Verdana" panose="020B0604030504040204" pitchFamily="34" charset="0"/>
                          <a:ea typeface="游ゴシック" panose="020B0400000000000000" pitchFamily="50" charset="-128"/>
                        </a:rPr>
                        <a:t>位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ja-JP" altLang="en-US" sz="900" b="0" i="0" u="sng" strike="noStrike">
                          <a:solidFill>
                            <a:srgbClr val="0563C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hlinkClick r:id="rId16"/>
                        </a:rPr>
                        <a:t>高知県</a:t>
                      </a:r>
                      <a:endParaRPr lang="ja-JP" altLang="en-US" sz="800" b="0" i="0" u="none" strike="noStrike">
                        <a:solidFill>
                          <a:srgbClr val="41555F"/>
                        </a:solidFill>
                        <a:effectLst/>
                        <a:latin typeface="Verdana" panose="020B060403050404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r>
                        <a:rPr lang="ja-JP" altLang="en-US" sz="900" b="0" i="0" u="sng" strike="noStrike">
                          <a:solidFill>
                            <a:srgbClr val="0563C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hlinkClick r:id="rId16"/>
                        </a:rPr>
                        <a:t>高知県</a:t>
                      </a:r>
                      <a:endParaRPr lang="ja-JP" altLang="en-US" sz="900" b="0" i="0" u="sng" strike="noStrike">
                        <a:solidFill>
                          <a:srgbClr val="0563C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41555F"/>
                          </a:solidFill>
                          <a:effectLst/>
                          <a:latin typeface="Verdana" panose="020B0604030504040204" pitchFamily="34" charset="0"/>
                          <a:ea typeface="游ゴシック" panose="020B0400000000000000" pitchFamily="50" charset="-128"/>
                        </a:rPr>
                        <a:t>0t</a:t>
                      </a:r>
                      <a:endParaRPr lang="ja-JP" altLang="en-US" sz="800" b="0" i="0" u="none" strike="noStrike">
                        <a:solidFill>
                          <a:srgbClr val="41555F"/>
                        </a:solidFill>
                        <a:effectLst/>
                        <a:latin typeface="Verdana" panose="020B060403050404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r>
                        <a:rPr lang="en-US" sz="800" b="0" i="0" u="none" strike="noStrike">
                          <a:solidFill>
                            <a:srgbClr val="41555F"/>
                          </a:solidFill>
                          <a:effectLst/>
                          <a:latin typeface="Verdana" panose="020B0604030504040204" pitchFamily="34" charset="0"/>
                          <a:ea typeface="游ゴシック" panose="020B0400000000000000" pitchFamily="50" charset="-128"/>
                        </a:rPr>
                        <a:t>0t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en-US" altLang="ja-JP" sz="800" b="0" i="0" u="none" strike="noStrike">
                          <a:solidFill>
                            <a:srgbClr val="41555F"/>
                          </a:solidFill>
                          <a:effectLst/>
                          <a:latin typeface="Verdana" panose="020B0604030504040204" pitchFamily="34" charset="0"/>
                          <a:ea typeface="游ゴシック" panose="020B0400000000000000" pitchFamily="50" charset="-128"/>
                        </a:rPr>
                        <a:t>0.00%</a:t>
                      </a:r>
                      <a:endParaRPr lang="en-US" sz="800" b="0" i="0" u="none" strike="noStrike">
                        <a:solidFill>
                          <a:srgbClr val="41555F"/>
                        </a:solidFill>
                        <a:effectLst/>
                        <a:latin typeface="Verdana" panose="020B060403050404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r>
                        <a:rPr lang="en-US" altLang="ja-JP" sz="800" b="0" i="0" u="none" strike="noStrike">
                          <a:solidFill>
                            <a:srgbClr val="41555F"/>
                          </a:solidFill>
                          <a:effectLst/>
                          <a:latin typeface="Verdana" panose="020B0604030504040204" pitchFamily="34" charset="0"/>
                          <a:ea typeface="游ゴシック" panose="020B0400000000000000" pitchFamily="50" charset="-128"/>
                        </a:rPr>
                        <a:t>0.00%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6008183"/>
                  </a:ext>
                </a:extLst>
              </a:tr>
              <a:tr h="203206"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423" marR="7423" marT="742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800" b="0" i="0" u="none" strike="noStrike">
                          <a:solidFill>
                            <a:srgbClr val="41555F"/>
                          </a:solidFill>
                          <a:effectLst/>
                          <a:latin typeface="Verdana" panose="020B0604030504040204" pitchFamily="34" charset="0"/>
                          <a:ea typeface="游ゴシック" panose="020B0400000000000000" pitchFamily="50" charset="-128"/>
                        </a:rPr>
                        <a:t>16</a:t>
                      </a:r>
                      <a:r>
                        <a:rPr lang="ja-JP" altLang="en-US" sz="800" b="0" i="0" u="none" strike="noStrike">
                          <a:solidFill>
                            <a:srgbClr val="41555F"/>
                          </a:solidFill>
                          <a:effectLst/>
                          <a:latin typeface="Verdana" panose="020B0604030504040204" pitchFamily="34" charset="0"/>
                          <a:ea typeface="游ゴシック" panose="020B0400000000000000" pitchFamily="50" charset="-128"/>
                        </a:rPr>
                        <a:t>位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ja-JP" altLang="en-US" sz="900" b="0" i="0" u="sng" strike="noStrike">
                          <a:solidFill>
                            <a:srgbClr val="0563C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hlinkClick r:id="rId17"/>
                        </a:rPr>
                        <a:t>愛媛県</a:t>
                      </a:r>
                      <a:endParaRPr lang="ja-JP" altLang="en-US" sz="800" b="0" i="0" u="none" strike="noStrike">
                        <a:solidFill>
                          <a:srgbClr val="41555F"/>
                        </a:solidFill>
                        <a:effectLst/>
                        <a:latin typeface="Verdana" panose="020B060403050404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r>
                        <a:rPr lang="ja-JP" altLang="en-US" sz="900" b="0" i="0" u="sng" strike="noStrike">
                          <a:solidFill>
                            <a:srgbClr val="0563C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hlinkClick r:id="rId17"/>
                        </a:rPr>
                        <a:t>愛媛県</a:t>
                      </a:r>
                      <a:endParaRPr lang="ja-JP" altLang="en-US" sz="900" b="0" i="0" u="sng" strike="noStrike">
                        <a:solidFill>
                          <a:srgbClr val="0563C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41555F"/>
                          </a:solidFill>
                          <a:effectLst/>
                          <a:latin typeface="Verdana" panose="020B0604030504040204" pitchFamily="34" charset="0"/>
                          <a:ea typeface="游ゴシック" panose="020B0400000000000000" pitchFamily="50" charset="-128"/>
                        </a:rPr>
                        <a:t>0t</a:t>
                      </a:r>
                      <a:endParaRPr lang="ja-JP" altLang="en-US" sz="800" b="0" i="0" u="none" strike="noStrike">
                        <a:solidFill>
                          <a:srgbClr val="41555F"/>
                        </a:solidFill>
                        <a:effectLst/>
                        <a:latin typeface="Verdana" panose="020B060403050404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r>
                        <a:rPr lang="en-US" sz="800" b="0" i="0" u="none" strike="noStrike">
                          <a:solidFill>
                            <a:srgbClr val="41555F"/>
                          </a:solidFill>
                          <a:effectLst/>
                          <a:latin typeface="Verdana" panose="020B0604030504040204" pitchFamily="34" charset="0"/>
                          <a:ea typeface="游ゴシック" panose="020B0400000000000000" pitchFamily="50" charset="-128"/>
                        </a:rPr>
                        <a:t>0t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en-US" altLang="ja-JP" sz="800" b="0" i="0" u="none" strike="noStrike">
                          <a:solidFill>
                            <a:srgbClr val="41555F"/>
                          </a:solidFill>
                          <a:effectLst/>
                          <a:latin typeface="Verdana" panose="020B0604030504040204" pitchFamily="34" charset="0"/>
                          <a:ea typeface="游ゴシック" panose="020B0400000000000000" pitchFamily="50" charset="-128"/>
                        </a:rPr>
                        <a:t>0.00%</a:t>
                      </a:r>
                      <a:endParaRPr lang="en-US" sz="800" b="0" i="0" u="none" strike="noStrike">
                        <a:solidFill>
                          <a:srgbClr val="41555F"/>
                        </a:solidFill>
                        <a:effectLst/>
                        <a:latin typeface="Verdana" panose="020B060403050404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r>
                        <a:rPr lang="en-US" altLang="ja-JP" sz="800" b="0" i="0" u="none" strike="noStrike">
                          <a:solidFill>
                            <a:srgbClr val="41555F"/>
                          </a:solidFill>
                          <a:effectLst/>
                          <a:latin typeface="Verdana" panose="020B0604030504040204" pitchFamily="34" charset="0"/>
                          <a:ea typeface="游ゴシック" panose="020B0400000000000000" pitchFamily="50" charset="-128"/>
                        </a:rPr>
                        <a:t>0.00%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8127574"/>
                  </a:ext>
                </a:extLst>
              </a:tr>
              <a:tr h="203206"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423" marR="7423" marT="742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800" b="0" i="0" u="none" strike="noStrike">
                          <a:solidFill>
                            <a:srgbClr val="41555F"/>
                          </a:solidFill>
                          <a:effectLst/>
                          <a:latin typeface="Verdana" panose="020B0604030504040204" pitchFamily="34" charset="0"/>
                          <a:ea typeface="游ゴシック" panose="020B0400000000000000" pitchFamily="50" charset="-128"/>
                        </a:rPr>
                        <a:t>17</a:t>
                      </a:r>
                      <a:r>
                        <a:rPr lang="ja-JP" altLang="en-US" sz="800" b="0" i="0" u="none" strike="noStrike">
                          <a:solidFill>
                            <a:srgbClr val="41555F"/>
                          </a:solidFill>
                          <a:effectLst/>
                          <a:latin typeface="Verdana" panose="020B0604030504040204" pitchFamily="34" charset="0"/>
                          <a:ea typeface="游ゴシック" panose="020B0400000000000000" pitchFamily="50" charset="-128"/>
                        </a:rPr>
                        <a:t>位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ja-JP" altLang="en-US" sz="900" b="0" i="0" u="sng" strike="noStrike">
                          <a:solidFill>
                            <a:srgbClr val="0563C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hlinkClick r:id="rId18"/>
                        </a:rPr>
                        <a:t>京都府</a:t>
                      </a:r>
                      <a:endParaRPr lang="ja-JP" altLang="en-US" sz="800" b="0" i="0" u="none" strike="noStrike">
                        <a:solidFill>
                          <a:srgbClr val="41555F"/>
                        </a:solidFill>
                        <a:effectLst/>
                        <a:latin typeface="Verdana" panose="020B060403050404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r>
                        <a:rPr lang="ja-JP" altLang="en-US" sz="900" b="0" i="0" u="sng" strike="noStrike">
                          <a:solidFill>
                            <a:srgbClr val="0563C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hlinkClick r:id="rId18"/>
                        </a:rPr>
                        <a:t>京都府</a:t>
                      </a:r>
                      <a:endParaRPr lang="ja-JP" altLang="en-US" sz="900" b="0" i="0" u="sng" strike="noStrike">
                        <a:solidFill>
                          <a:srgbClr val="0563C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41555F"/>
                          </a:solidFill>
                          <a:effectLst/>
                          <a:latin typeface="Verdana" panose="020B0604030504040204" pitchFamily="34" charset="0"/>
                          <a:ea typeface="游ゴシック" panose="020B0400000000000000" pitchFamily="50" charset="-128"/>
                        </a:rPr>
                        <a:t>0t</a:t>
                      </a:r>
                      <a:endParaRPr lang="ja-JP" altLang="en-US" sz="800" b="0" i="0" u="none" strike="noStrike">
                        <a:solidFill>
                          <a:srgbClr val="41555F"/>
                        </a:solidFill>
                        <a:effectLst/>
                        <a:latin typeface="Verdana" panose="020B060403050404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r>
                        <a:rPr lang="en-US" sz="800" b="0" i="0" u="none" strike="noStrike">
                          <a:solidFill>
                            <a:srgbClr val="41555F"/>
                          </a:solidFill>
                          <a:effectLst/>
                          <a:latin typeface="Verdana" panose="020B0604030504040204" pitchFamily="34" charset="0"/>
                          <a:ea typeface="游ゴシック" panose="020B0400000000000000" pitchFamily="50" charset="-128"/>
                        </a:rPr>
                        <a:t>0t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en-US" altLang="ja-JP" sz="800" b="0" i="0" u="none" strike="noStrike">
                          <a:solidFill>
                            <a:srgbClr val="41555F"/>
                          </a:solidFill>
                          <a:effectLst/>
                          <a:latin typeface="Verdana" panose="020B0604030504040204" pitchFamily="34" charset="0"/>
                          <a:ea typeface="游ゴシック" panose="020B0400000000000000" pitchFamily="50" charset="-128"/>
                        </a:rPr>
                        <a:t>0.00%</a:t>
                      </a:r>
                      <a:endParaRPr lang="en-US" sz="800" b="0" i="0" u="none" strike="noStrike">
                        <a:solidFill>
                          <a:srgbClr val="41555F"/>
                        </a:solidFill>
                        <a:effectLst/>
                        <a:latin typeface="Verdana" panose="020B060403050404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r>
                        <a:rPr lang="en-US" altLang="ja-JP" sz="800" b="0" i="0" u="none" strike="noStrike">
                          <a:solidFill>
                            <a:srgbClr val="41555F"/>
                          </a:solidFill>
                          <a:effectLst/>
                          <a:latin typeface="Verdana" panose="020B0604030504040204" pitchFamily="34" charset="0"/>
                          <a:ea typeface="游ゴシック" panose="020B0400000000000000" pitchFamily="50" charset="-128"/>
                        </a:rPr>
                        <a:t>0.00%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7939815"/>
                  </a:ext>
                </a:extLst>
              </a:tr>
              <a:tr h="203206"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423" marR="7423" marT="742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800" b="0" i="0" u="none" strike="noStrike">
                          <a:solidFill>
                            <a:srgbClr val="41555F"/>
                          </a:solidFill>
                          <a:effectLst/>
                          <a:latin typeface="Verdana" panose="020B0604030504040204" pitchFamily="34" charset="0"/>
                          <a:ea typeface="游ゴシック" panose="020B0400000000000000" pitchFamily="50" charset="-128"/>
                        </a:rPr>
                        <a:t>18</a:t>
                      </a:r>
                      <a:r>
                        <a:rPr lang="ja-JP" altLang="en-US" sz="800" b="0" i="0" u="none" strike="noStrike">
                          <a:solidFill>
                            <a:srgbClr val="41555F"/>
                          </a:solidFill>
                          <a:effectLst/>
                          <a:latin typeface="Verdana" panose="020B0604030504040204" pitchFamily="34" charset="0"/>
                          <a:ea typeface="游ゴシック" panose="020B0400000000000000" pitchFamily="50" charset="-128"/>
                        </a:rPr>
                        <a:t>位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ja-JP" altLang="en-US" sz="900" b="0" i="0" u="sng" strike="noStrike">
                          <a:solidFill>
                            <a:srgbClr val="0563C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hlinkClick r:id="rId19"/>
                        </a:rPr>
                        <a:t>石川県</a:t>
                      </a:r>
                      <a:endParaRPr lang="ja-JP" altLang="en-US" sz="800" b="0" i="0" u="none" strike="noStrike">
                        <a:solidFill>
                          <a:srgbClr val="41555F"/>
                        </a:solidFill>
                        <a:effectLst/>
                        <a:latin typeface="Verdana" panose="020B060403050404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r>
                        <a:rPr lang="ja-JP" altLang="en-US" sz="900" b="0" i="0" u="sng" strike="noStrike">
                          <a:solidFill>
                            <a:srgbClr val="0563C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hlinkClick r:id="rId19"/>
                        </a:rPr>
                        <a:t>石川県</a:t>
                      </a:r>
                      <a:endParaRPr lang="ja-JP" altLang="en-US" sz="900" b="0" i="0" u="sng" strike="noStrike">
                        <a:solidFill>
                          <a:srgbClr val="0563C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41555F"/>
                          </a:solidFill>
                          <a:effectLst/>
                          <a:latin typeface="Verdana" panose="020B0604030504040204" pitchFamily="34" charset="0"/>
                          <a:ea typeface="游ゴシック" panose="020B0400000000000000" pitchFamily="50" charset="-128"/>
                        </a:rPr>
                        <a:t>0t</a:t>
                      </a:r>
                      <a:endParaRPr lang="ja-JP" altLang="en-US" sz="800" b="0" i="0" u="none" strike="noStrike">
                        <a:solidFill>
                          <a:srgbClr val="41555F"/>
                        </a:solidFill>
                        <a:effectLst/>
                        <a:latin typeface="Verdana" panose="020B060403050404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r>
                        <a:rPr lang="en-US" sz="800" b="0" i="0" u="none" strike="noStrike">
                          <a:solidFill>
                            <a:srgbClr val="41555F"/>
                          </a:solidFill>
                          <a:effectLst/>
                          <a:latin typeface="Verdana" panose="020B0604030504040204" pitchFamily="34" charset="0"/>
                          <a:ea typeface="游ゴシック" panose="020B0400000000000000" pitchFamily="50" charset="-128"/>
                        </a:rPr>
                        <a:t>0t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en-US" altLang="ja-JP" sz="800" b="0" i="0" u="none" strike="noStrike">
                          <a:solidFill>
                            <a:srgbClr val="41555F"/>
                          </a:solidFill>
                          <a:effectLst/>
                          <a:latin typeface="Verdana" panose="020B0604030504040204" pitchFamily="34" charset="0"/>
                          <a:ea typeface="游ゴシック" panose="020B0400000000000000" pitchFamily="50" charset="-128"/>
                        </a:rPr>
                        <a:t>0.00%</a:t>
                      </a:r>
                      <a:endParaRPr lang="en-US" sz="800" b="0" i="0" u="none" strike="noStrike">
                        <a:solidFill>
                          <a:srgbClr val="41555F"/>
                        </a:solidFill>
                        <a:effectLst/>
                        <a:latin typeface="Verdana" panose="020B060403050404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r>
                        <a:rPr lang="en-US" altLang="ja-JP" sz="800" b="0" i="0" u="none" strike="noStrike">
                          <a:solidFill>
                            <a:srgbClr val="41555F"/>
                          </a:solidFill>
                          <a:effectLst/>
                          <a:latin typeface="Verdana" panose="020B0604030504040204" pitchFamily="34" charset="0"/>
                          <a:ea typeface="游ゴシック" panose="020B0400000000000000" pitchFamily="50" charset="-128"/>
                        </a:rPr>
                        <a:t>0.00%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4901676"/>
                  </a:ext>
                </a:extLst>
              </a:tr>
              <a:tr h="203206"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423" marR="7423" marT="74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423" marR="7423" marT="742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423" marR="7423" marT="742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423" marR="7423" marT="742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423" marR="7423" marT="742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423" marR="7423" marT="742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423" marR="7423" marT="742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423" marR="7423" marT="742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1927877"/>
                  </a:ext>
                </a:extLst>
              </a:tr>
              <a:tr h="308513"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423" marR="7423" marT="74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ja-JP" altLang="en-US" sz="900" b="0" i="0" u="sng" strike="noStrike" dirty="0">
                          <a:solidFill>
                            <a:srgbClr val="0563C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hlinkClick r:id="rId20"/>
                        </a:rPr>
                        <a:t>はまぐり類の漁獲量の都道府県ランキングと統計データ </a:t>
                      </a:r>
                      <a:r>
                        <a:rPr lang="en-US" altLang="ja-JP" sz="900" b="0" i="0" u="sng" strike="noStrike" dirty="0">
                          <a:solidFill>
                            <a:srgbClr val="0563C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hlinkClick r:id="rId20"/>
                        </a:rPr>
                        <a:t>- 47s.jp</a:t>
                      </a:r>
                      <a:endParaRPr lang="ja-JP" altLang="en-US" sz="900" b="0" i="0" u="sng" strike="noStrike" dirty="0">
                        <a:solidFill>
                          <a:srgbClr val="0563C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423" marR="7423" marT="74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15925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24614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136</Words>
  <Application>Microsoft Office PowerPoint</Application>
  <PresentationFormat>ワイド画面</PresentationFormat>
  <Paragraphs>78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游ゴシック Light</vt:lpstr>
      <vt:lpstr>Arial</vt:lpstr>
      <vt:lpstr>Verdana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峯島 朋子</dc:creator>
  <cp:lastModifiedBy>峯島 朋子</cp:lastModifiedBy>
  <cp:revision>1</cp:revision>
  <dcterms:created xsi:type="dcterms:W3CDTF">2021-04-13T04:14:11Z</dcterms:created>
  <dcterms:modified xsi:type="dcterms:W3CDTF">2021-04-13T04:17:25Z</dcterms:modified>
</cp:coreProperties>
</file>